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013" r:id="rId1"/>
  </p:sldMasterIdLst>
  <p:notesMasterIdLst>
    <p:notesMasterId r:id="rId33"/>
  </p:notesMasterIdLst>
  <p:handoutMasterIdLst>
    <p:handoutMasterId r:id="rId34"/>
  </p:handoutMasterIdLst>
  <p:sldIdLst>
    <p:sldId id="704" r:id="rId2"/>
    <p:sldId id="686" r:id="rId3"/>
    <p:sldId id="730" r:id="rId4"/>
    <p:sldId id="652" r:id="rId5"/>
    <p:sldId id="701" r:id="rId6"/>
    <p:sldId id="759" r:id="rId7"/>
    <p:sldId id="760" r:id="rId8"/>
    <p:sldId id="761" r:id="rId9"/>
    <p:sldId id="769" r:id="rId10"/>
    <p:sldId id="763" r:id="rId11"/>
    <p:sldId id="765" r:id="rId12"/>
    <p:sldId id="770" r:id="rId13"/>
    <p:sldId id="764" r:id="rId14"/>
    <p:sldId id="766" r:id="rId15"/>
    <p:sldId id="771" r:id="rId16"/>
    <p:sldId id="767" r:id="rId17"/>
    <p:sldId id="762" r:id="rId18"/>
    <p:sldId id="768" r:id="rId19"/>
    <p:sldId id="772" r:id="rId20"/>
    <p:sldId id="773" r:id="rId21"/>
    <p:sldId id="840" r:id="rId22"/>
    <p:sldId id="842" r:id="rId23"/>
    <p:sldId id="841" r:id="rId24"/>
    <p:sldId id="680" r:id="rId25"/>
    <p:sldId id="843" r:id="rId26"/>
    <p:sldId id="776" r:id="rId27"/>
    <p:sldId id="657" r:id="rId28"/>
    <p:sldId id="731" r:id="rId29"/>
    <p:sldId id="732" r:id="rId30"/>
    <p:sldId id="693" r:id="rId31"/>
    <p:sldId id="862" r:id="rId32"/>
  </p:sldIdLst>
  <p:sldSz cx="9144000" cy="6858000" type="screen4x3"/>
  <p:notesSz cx="6858000" cy="9926638"/>
  <p:defaultTextStyle>
    <a:defPPr>
      <a:defRPr lang="ru-RU"/>
    </a:defPPr>
    <a:lvl1pPr algn="l" defTabSz="912813" rtl="0" eaLnBrk="0" fontAlgn="base" hangingPunct="0">
      <a:spcBef>
        <a:spcPct val="0"/>
      </a:spcBef>
      <a:spcAft>
        <a:spcPct val="0"/>
      </a:spcAft>
      <a:defRPr kern="1200">
        <a:solidFill>
          <a:schemeClr val="tx1"/>
        </a:solidFill>
        <a:latin typeface="Arial" pitchFamily="34" charset="0"/>
        <a:ea typeface="+mn-ea"/>
        <a:cs typeface="Arial" pitchFamily="34" charset="0"/>
      </a:defRPr>
    </a:lvl1pPr>
    <a:lvl2pPr marL="455613" indent="1588" algn="l" defTabSz="912813" rtl="0" eaLnBrk="0" fontAlgn="base" hangingPunct="0">
      <a:spcBef>
        <a:spcPct val="0"/>
      </a:spcBef>
      <a:spcAft>
        <a:spcPct val="0"/>
      </a:spcAft>
      <a:defRPr kern="1200">
        <a:solidFill>
          <a:schemeClr val="tx1"/>
        </a:solidFill>
        <a:latin typeface="Arial" pitchFamily="34" charset="0"/>
        <a:ea typeface="+mn-ea"/>
        <a:cs typeface="Arial" pitchFamily="34" charset="0"/>
      </a:defRPr>
    </a:lvl2pPr>
    <a:lvl3pPr marL="912813" indent="1588" algn="l" defTabSz="912813" rtl="0" eaLnBrk="0" fontAlgn="base" hangingPunct="0">
      <a:spcBef>
        <a:spcPct val="0"/>
      </a:spcBef>
      <a:spcAft>
        <a:spcPct val="0"/>
      </a:spcAft>
      <a:defRPr kern="1200">
        <a:solidFill>
          <a:schemeClr val="tx1"/>
        </a:solidFill>
        <a:latin typeface="Arial" pitchFamily="34" charset="0"/>
        <a:ea typeface="+mn-ea"/>
        <a:cs typeface="Arial" pitchFamily="34" charset="0"/>
      </a:defRPr>
    </a:lvl3pPr>
    <a:lvl4pPr marL="1370013" indent="1588" algn="l" defTabSz="912813" rtl="0" eaLnBrk="0" fontAlgn="base" hangingPunct="0">
      <a:spcBef>
        <a:spcPct val="0"/>
      </a:spcBef>
      <a:spcAft>
        <a:spcPct val="0"/>
      </a:spcAft>
      <a:defRPr kern="1200">
        <a:solidFill>
          <a:schemeClr val="tx1"/>
        </a:solidFill>
        <a:latin typeface="Arial" pitchFamily="34" charset="0"/>
        <a:ea typeface="+mn-ea"/>
        <a:cs typeface="Arial" pitchFamily="34" charset="0"/>
      </a:defRPr>
    </a:lvl4pPr>
    <a:lvl5pPr marL="1827213" indent="1588" algn="l" defTabSz="912813" rtl="0" eaLnBrk="0" fontAlgn="base" hangingPunct="0">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a:srgbClr val="00CC00"/>
    <a:srgbClr val="FFFFA7"/>
    <a:srgbClr val="DCE4FF"/>
    <a:srgbClr val="CCFFCC"/>
    <a:srgbClr val="FFFFDD"/>
    <a:srgbClr val="FFFFCC"/>
    <a:srgbClr val="CC00CC"/>
    <a:srgbClr val="D5E7FF"/>
    <a:srgbClr val="F5F9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סגנון ביניים 2 - הדגשה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9119" autoAdjust="0"/>
    <p:restoredTop sz="94663" autoAdjust="0"/>
  </p:normalViewPr>
  <p:slideViewPr>
    <p:cSldViewPr>
      <p:cViewPr varScale="1">
        <p:scale>
          <a:sx n="70" d="100"/>
          <a:sy n="70" d="100"/>
        </p:scale>
        <p:origin x="1686" y="54"/>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Lst>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8" Type="http://schemas.openxmlformats.org/officeDocument/2006/relationships/slide" Target="slides/slide29.xml"/><Relationship Id="rId3" Type="http://schemas.openxmlformats.org/officeDocument/2006/relationships/slide" Target="slides/slide4.xml"/><Relationship Id="rId7" Type="http://schemas.openxmlformats.org/officeDocument/2006/relationships/slide" Target="slides/slide28.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27.xml"/><Relationship Id="rId5" Type="http://schemas.openxmlformats.org/officeDocument/2006/relationships/slide" Target="slides/slide24.xml"/><Relationship Id="rId4" Type="http://schemas.openxmlformats.org/officeDocument/2006/relationships/slide" Target="slides/slide5.xml"/><Relationship Id="rId9" Type="http://schemas.openxmlformats.org/officeDocument/2006/relationships/slide" Target="slides/slide3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968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sz="quarter" idx="1"/>
          </p:nvPr>
        </p:nvSpPr>
        <p:spPr>
          <a:xfrm>
            <a:off x="1588" y="0"/>
            <a:ext cx="2971800" cy="496888"/>
          </a:xfrm>
          <a:prstGeom prst="rect">
            <a:avLst/>
          </a:prstGeom>
        </p:spPr>
        <p:txBody>
          <a:bodyPr vert="horz" lIns="91440" tIns="45720" rIns="91440" bIns="45720" rtlCol="1"/>
          <a:lstStyle>
            <a:lvl1pPr algn="l">
              <a:defRPr sz="1200"/>
            </a:lvl1pPr>
          </a:lstStyle>
          <a:p>
            <a:fld id="{F5B8775D-F45B-4BC3-B0E8-EB199AEBA4F3}" type="datetimeFigureOut">
              <a:rPr lang="he-IL" smtClean="0"/>
              <a:t>י"ז/אב/תשפ"א</a:t>
            </a:fld>
            <a:endParaRPr lang="he-IL"/>
          </a:p>
        </p:txBody>
      </p:sp>
      <p:sp>
        <p:nvSpPr>
          <p:cNvPr id="4" name="מציין מיקום של כותרת תחתונה 3"/>
          <p:cNvSpPr>
            <a:spLocks noGrp="1"/>
          </p:cNvSpPr>
          <p:nvPr>
            <p:ph type="ftr" sz="quarter" idx="2"/>
          </p:nvPr>
        </p:nvSpPr>
        <p:spPr>
          <a:xfrm>
            <a:off x="3886200" y="9428163"/>
            <a:ext cx="2971800" cy="496887"/>
          </a:xfrm>
          <a:prstGeom prst="rect">
            <a:avLst/>
          </a:prstGeom>
        </p:spPr>
        <p:txBody>
          <a:bodyPr vert="horz" lIns="91440" tIns="45720" rIns="91440" bIns="45720" rtlCol="1" anchor="b"/>
          <a:lstStyle>
            <a:lvl1pPr algn="r">
              <a:defRPr sz="1200"/>
            </a:lvl1pPr>
          </a:lstStyle>
          <a:p>
            <a:endParaRPr lang="he-IL"/>
          </a:p>
        </p:txBody>
      </p:sp>
      <p:sp>
        <p:nvSpPr>
          <p:cNvPr id="5" name="מציין מיקום של מספר שקופית 4"/>
          <p:cNvSpPr>
            <a:spLocks noGrp="1"/>
          </p:cNvSpPr>
          <p:nvPr>
            <p:ph type="sldNum" sz="quarter" idx="3"/>
          </p:nvPr>
        </p:nvSpPr>
        <p:spPr>
          <a:xfrm>
            <a:off x="1588" y="9428163"/>
            <a:ext cx="2971800" cy="496887"/>
          </a:xfrm>
          <a:prstGeom prst="rect">
            <a:avLst/>
          </a:prstGeom>
        </p:spPr>
        <p:txBody>
          <a:bodyPr vert="horz" lIns="91440" tIns="45720" rIns="91440" bIns="45720" rtlCol="1" anchor="b"/>
          <a:lstStyle>
            <a:lvl1pPr algn="l">
              <a:defRPr sz="1200"/>
            </a:lvl1pPr>
          </a:lstStyle>
          <a:p>
            <a:fld id="{C1D3D886-CBC6-46B6-8E2A-B437C73FB28C}" type="slidenum">
              <a:rPr lang="he-IL" smtClean="0"/>
              <a:t>‹#›</a:t>
            </a:fld>
            <a:endParaRPr lang="he-IL"/>
          </a:p>
        </p:txBody>
      </p:sp>
    </p:spTree>
    <p:extLst>
      <p:ext uri="{BB962C8B-B14F-4D97-AF65-F5344CB8AC3E}">
        <p14:creationId xmlns:p14="http://schemas.microsoft.com/office/powerpoint/2010/main" val="1825368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rtl="1" eaLnBrk="0" hangingPunct="0">
              <a:buSzPct val="100000"/>
              <a:defRPr>
                <a:latin typeface="Arial" pitchFamily="34" charset="0"/>
                <a:cs typeface="Arial" pitchFamily="34" charset="0"/>
              </a:defRPr>
            </a:lvl1pPr>
          </a:lstStyle>
          <a:p>
            <a:pPr>
              <a:defRPr/>
            </a:pPr>
            <a:endParaRPr lang="ru-RU" altLang="he-IL"/>
          </a:p>
        </p:txBody>
      </p:sp>
      <p:sp>
        <p:nvSpPr>
          <p:cNvPr id="3075" name="Rectangle 3"/>
          <p:cNvSpPr>
            <a:spLocks noGrp="1" noChangeArrowheads="1"/>
          </p:cNvSpPr>
          <p:nvPr>
            <p:ph type="dt" idx="1"/>
          </p:nvPr>
        </p:nvSpPr>
        <p:spPr bwMode="auto">
          <a:xfrm>
            <a:off x="3884613" y="0"/>
            <a:ext cx="29718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rtl="1" eaLnBrk="0" hangingPunct="0">
              <a:buSzPct val="100000"/>
              <a:defRPr>
                <a:latin typeface="Arial" pitchFamily="34" charset="0"/>
                <a:cs typeface="Arial" pitchFamily="34" charset="0"/>
              </a:defRPr>
            </a:lvl1pPr>
          </a:lstStyle>
          <a:p>
            <a:pPr>
              <a:defRPr/>
            </a:pPr>
            <a:endParaRPr lang="ru-RU" altLang="he-IL"/>
          </a:p>
        </p:txBody>
      </p:sp>
      <p:sp>
        <p:nvSpPr>
          <p:cNvPr id="46084" name="Rectangle 4"/>
          <p:cNvSpPr>
            <a:spLocks noGrp="1" noRot="1" noChangeAspect="1" noChangeArrowheads="1" noTextEdit="1"/>
          </p:cNvSpPr>
          <p:nvPr>
            <p:ph type="sldImg" idx="2"/>
          </p:nvPr>
        </p:nvSpPr>
        <p:spPr bwMode="auto">
          <a:xfrm>
            <a:off x="947738"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800" y="4714875"/>
            <a:ext cx="5486400" cy="4467225"/>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ru-RU" altLang="he-IL" noProof="0"/>
              <a:t>Click to edit Master text styles</a:t>
            </a:r>
          </a:p>
          <a:p>
            <a:pPr lvl="1"/>
            <a:r>
              <a:rPr lang="ru-RU" altLang="he-IL" noProof="0"/>
              <a:t>Second level</a:t>
            </a:r>
          </a:p>
          <a:p>
            <a:pPr lvl="2"/>
            <a:r>
              <a:rPr lang="ru-RU" altLang="he-IL" noProof="0"/>
              <a:t>Third level</a:t>
            </a:r>
          </a:p>
          <a:p>
            <a:pPr lvl="3"/>
            <a:r>
              <a:rPr lang="ru-RU" altLang="he-IL" noProof="0"/>
              <a:t>Fourth level</a:t>
            </a:r>
          </a:p>
          <a:p>
            <a:pPr lvl="4"/>
            <a:r>
              <a:rPr lang="ru-RU" altLang="he-IL" noProof="0"/>
              <a:t>Fifth level</a:t>
            </a:r>
          </a:p>
        </p:txBody>
      </p:sp>
      <p:sp>
        <p:nvSpPr>
          <p:cNvPr id="3078" name="Rectangle 6"/>
          <p:cNvSpPr>
            <a:spLocks noGrp="1" noChangeArrowheads="1"/>
          </p:cNvSpPr>
          <p:nvPr>
            <p:ph type="ftr" sz="quarter" idx="4"/>
          </p:nvPr>
        </p:nvSpPr>
        <p:spPr bwMode="auto">
          <a:xfrm>
            <a:off x="0" y="9428163"/>
            <a:ext cx="2971800" cy="496887"/>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rtl="1" eaLnBrk="0" hangingPunct="0">
              <a:buSzPct val="100000"/>
              <a:defRPr>
                <a:latin typeface="Arial" pitchFamily="34" charset="0"/>
                <a:cs typeface="Arial" pitchFamily="34" charset="0"/>
              </a:defRPr>
            </a:lvl1pPr>
          </a:lstStyle>
          <a:p>
            <a:pPr>
              <a:defRPr/>
            </a:pPr>
            <a:endParaRPr lang="ru-RU" altLang="he-IL"/>
          </a:p>
        </p:txBody>
      </p:sp>
      <p:sp>
        <p:nvSpPr>
          <p:cNvPr id="3079" name="Rectangle 7"/>
          <p:cNvSpPr>
            <a:spLocks noGrp="1" noChangeArrowheads="1"/>
          </p:cNvSpPr>
          <p:nvPr>
            <p:ph type="sldNum" sz="quarter" idx="5"/>
          </p:nvPr>
        </p:nvSpPr>
        <p:spPr bwMode="auto">
          <a:xfrm>
            <a:off x="3884613" y="9428163"/>
            <a:ext cx="2971800" cy="496887"/>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rtl="1">
              <a:buSzPct val="100000"/>
              <a:defRPr/>
            </a:lvl1pPr>
          </a:lstStyle>
          <a:p>
            <a:pPr>
              <a:defRPr/>
            </a:pPr>
            <a:fld id="{710BD97C-E262-4500-983A-4501118E4A1D}" type="slidenum">
              <a:rPr lang="ru-RU" altLang="he-IL"/>
              <a:pPr>
                <a:defRPr/>
              </a:pPr>
              <a:t>‹#›</a:t>
            </a:fld>
            <a:endParaRPr lang="ru-RU" altLang="he-IL"/>
          </a:p>
        </p:txBody>
      </p:sp>
    </p:spTree>
    <p:extLst>
      <p:ext uri="{BB962C8B-B14F-4D97-AF65-F5344CB8AC3E}">
        <p14:creationId xmlns:p14="http://schemas.microsoft.com/office/powerpoint/2010/main" val="490440686"/>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defTabSz="457200"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defTabSz="457200"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defTabSz="457200"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defTabSz="457200"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itchFamily="34" charset="0"/>
              </a:defRPr>
            </a:lvl1pPr>
            <a:lvl2pPr marL="742950" indent="-285750">
              <a:spcBef>
                <a:spcPct val="30000"/>
              </a:spcBef>
              <a:defRPr sz="1200">
                <a:solidFill>
                  <a:schemeClr val="tx1"/>
                </a:solidFill>
                <a:latin typeface="Arial" pitchFamily="34" charset="0"/>
              </a:defRPr>
            </a:lvl2pPr>
            <a:lvl3pPr marL="1143000" indent="-228600">
              <a:spcBef>
                <a:spcPct val="30000"/>
              </a:spcBef>
              <a:defRPr sz="1200">
                <a:solidFill>
                  <a:schemeClr val="tx1"/>
                </a:solidFill>
                <a:latin typeface="Arial" pitchFamily="34" charset="0"/>
              </a:defRPr>
            </a:lvl3pPr>
            <a:lvl4pPr marL="1600200" indent="-228600">
              <a:spcBef>
                <a:spcPct val="30000"/>
              </a:spcBef>
              <a:defRPr sz="1200">
                <a:solidFill>
                  <a:schemeClr val="tx1"/>
                </a:solidFill>
                <a:latin typeface="Arial" pitchFamily="34" charset="0"/>
              </a:defRPr>
            </a:lvl4pPr>
            <a:lvl5pPr marL="2057400" indent="-228600">
              <a:spcBef>
                <a:spcPct val="30000"/>
              </a:spcBef>
              <a:defRPr sz="1200">
                <a:solidFill>
                  <a:schemeClr val="tx1"/>
                </a:solidFill>
                <a:latin typeface="Arial" pitchFamily="34" charset="0"/>
              </a:defRPr>
            </a:lvl5pPr>
            <a:lvl6pPr marL="2514600" indent="-228600" algn="l" defTabSz="912813" rtl="0" eaLnBrk="0" fontAlgn="base" hangingPunct="0">
              <a:spcBef>
                <a:spcPct val="30000"/>
              </a:spcBef>
              <a:spcAft>
                <a:spcPct val="0"/>
              </a:spcAft>
              <a:defRPr sz="1200">
                <a:solidFill>
                  <a:schemeClr val="tx1"/>
                </a:solidFill>
                <a:latin typeface="Arial" pitchFamily="34" charset="0"/>
              </a:defRPr>
            </a:lvl6pPr>
            <a:lvl7pPr marL="2971800" indent="-228600" algn="l" defTabSz="912813" rtl="0" eaLnBrk="0" fontAlgn="base" hangingPunct="0">
              <a:spcBef>
                <a:spcPct val="30000"/>
              </a:spcBef>
              <a:spcAft>
                <a:spcPct val="0"/>
              </a:spcAft>
              <a:defRPr sz="1200">
                <a:solidFill>
                  <a:schemeClr val="tx1"/>
                </a:solidFill>
                <a:latin typeface="Arial" pitchFamily="34" charset="0"/>
              </a:defRPr>
            </a:lvl7pPr>
            <a:lvl8pPr marL="3429000" indent="-228600" algn="l" defTabSz="912813" rtl="0" eaLnBrk="0" fontAlgn="base" hangingPunct="0">
              <a:spcBef>
                <a:spcPct val="30000"/>
              </a:spcBef>
              <a:spcAft>
                <a:spcPct val="0"/>
              </a:spcAft>
              <a:defRPr sz="1200">
                <a:solidFill>
                  <a:schemeClr val="tx1"/>
                </a:solidFill>
                <a:latin typeface="Arial" pitchFamily="34" charset="0"/>
              </a:defRPr>
            </a:lvl8pPr>
            <a:lvl9pPr marL="3886200" indent="-228600" algn="l" defTabSz="912813" rtl="0" eaLnBrk="0" fontAlgn="base" hangingPunct="0">
              <a:spcBef>
                <a:spcPct val="30000"/>
              </a:spcBef>
              <a:spcAft>
                <a:spcPct val="0"/>
              </a:spcAft>
              <a:defRPr sz="1200">
                <a:solidFill>
                  <a:schemeClr val="tx1"/>
                </a:solidFill>
                <a:latin typeface="Arial" pitchFamily="34" charset="0"/>
              </a:defRPr>
            </a:lvl9pPr>
          </a:lstStyle>
          <a:p>
            <a:pPr>
              <a:spcBef>
                <a:spcPct val="0"/>
              </a:spcBef>
              <a:buSzTx/>
            </a:pPr>
            <a:fld id="{1ABF306A-53E5-447B-8C09-F575246C901A}" type="slidenum">
              <a:rPr lang="ru-RU" altLang="he-IL" sz="1800" smtClean="0"/>
              <a:pPr>
                <a:spcBef>
                  <a:spcPct val="0"/>
                </a:spcBef>
                <a:buSzTx/>
              </a:pPr>
              <a:t>1</a:t>
            </a:fld>
            <a:endParaRPr lang="ru-RU" altLang="he-IL" sz="1800" dirty="0"/>
          </a:p>
        </p:txBody>
      </p:sp>
      <p:sp>
        <p:nvSpPr>
          <p:cNvPr id="47107" name="Rectangle 10"/>
          <p:cNvSpPr>
            <a:spLocks noGrp="1" noRot="1" noChangeAspect="1" noChangeArrowheads="1"/>
          </p:cNvSpPr>
          <p:nvPr/>
        </p:nvSpPr>
        <p:spPr bwMode="auto">
          <a:xfrm>
            <a:off x="0" y="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1000000"/>
                <a:headEnd/>
                <a:tailEnd/>
              </a14:hiddenLine>
            </a:ext>
          </a:extLst>
        </p:spPr>
        <p:txBody>
          <a:bodyPr/>
          <a:lstStyle>
            <a:lvl1pPr>
              <a:spcBef>
                <a:spcPct val="30000"/>
              </a:spcBef>
              <a:defRPr sz="1200">
                <a:solidFill>
                  <a:schemeClr val="tx1"/>
                </a:solidFill>
                <a:latin typeface="Arial" pitchFamily="34" charset="0"/>
              </a:defRPr>
            </a:lvl1pPr>
            <a:lvl2pPr marL="742950" indent="-285750">
              <a:spcBef>
                <a:spcPct val="30000"/>
              </a:spcBef>
              <a:defRPr sz="1200">
                <a:solidFill>
                  <a:schemeClr val="tx1"/>
                </a:solidFill>
                <a:latin typeface="Arial" pitchFamily="34" charset="0"/>
              </a:defRPr>
            </a:lvl2pPr>
            <a:lvl3pPr marL="1143000" indent="-228600">
              <a:spcBef>
                <a:spcPct val="30000"/>
              </a:spcBef>
              <a:defRPr sz="1200">
                <a:solidFill>
                  <a:schemeClr val="tx1"/>
                </a:solidFill>
                <a:latin typeface="Arial" pitchFamily="34" charset="0"/>
              </a:defRPr>
            </a:lvl3pPr>
            <a:lvl4pPr marL="1600200" indent="-228600">
              <a:spcBef>
                <a:spcPct val="30000"/>
              </a:spcBef>
              <a:defRPr sz="1200">
                <a:solidFill>
                  <a:schemeClr val="tx1"/>
                </a:solidFill>
                <a:latin typeface="Arial" pitchFamily="34" charset="0"/>
              </a:defRPr>
            </a:lvl4pPr>
            <a:lvl5pPr marL="2057400" indent="-228600">
              <a:spcBef>
                <a:spcPct val="30000"/>
              </a:spcBef>
              <a:defRPr sz="1200">
                <a:solidFill>
                  <a:schemeClr val="tx1"/>
                </a:solidFill>
                <a:latin typeface="Arial" pitchFamily="34" charset="0"/>
              </a:defRPr>
            </a:lvl5pPr>
            <a:lvl6pPr marL="2514600" indent="-228600" algn="l" defTabSz="912813" rtl="0" eaLnBrk="0" fontAlgn="base" hangingPunct="0">
              <a:spcBef>
                <a:spcPct val="30000"/>
              </a:spcBef>
              <a:spcAft>
                <a:spcPct val="0"/>
              </a:spcAft>
              <a:defRPr sz="1200">
                <a:solidFill>
                  <a:schemeClr val="tx1"/>
                </a:solidFill>
                <a:latin typeface="Arial" pitchFamily="34" charset="0"/>
              </a:defRPr>
            </a:lvl6pPr>
            <a:lvl7pPr marL="2971800" indent="-228600" algn="l" defTabSz="912813" rtl="0" eaLnBrk="0" fontAlgn="base" hangingPunct="0">
              <a:spcBef>
                <a:spcPct val="30000"/>
              </a:spcBef>
              <a:spcAft>
                <a:spcPct val="0"/>
              </a:spcAft>
              <a:defRPr sz="1200">
                <a:solidFill>
                  <a:schemeClr val="tx1"/>
                </a:solidFill>
                <a:latin typeface="Arial" pitchFamily="34" charset="0"/>
              </a:defRPr>
            </a:lvl7pPr>
            <a:lvl8pPr marL="3429000" indent="-228600" algn="l" defTabSz="912813" rtl="0" eaLnBrk="0" fontAlgn="base" hangingPunct="0">
              <a:spcBef>
                <a:spcPct val="30000"/>
              </a:spcBef>
              <a:spcAft>
                <a:spcPct val="0"/>
              </a:spcAft>
              <a:defRPr sz="1200">
                <a:solidFill>
                  <a:schemeClr val="tx1"/>
                </a:solidFill>
                <a:latin typeface="Arial" pitchFamily="34" charset="0"/>
              </a:defRPr>
            </a:lvl8pPr>
            <a:lvl9pPr marL="3886200" indent="-228600" algn="l" defTabSz="912813" rtl="0"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endParaRPr lang="he-IL" altLang="he-IL" sz="1800" dirty="0"/>
          </a:p>
        </p:txBody>
      </p:sp>
      <p:sp>
        <p:nvSpPr>
          <p:cNvPr id="47108" name="Rectangle 11"/>
          <p:cNvSpPr>
            <a:spLocks noGrp="1" noChangeArrowheads="1"/>
          </p:cNvSpPr>
          <p:nvPr>
            <p:ph type="body"/>
          </p:nvPr>
        </p:nvSpPr>
        <p:spPr>
          <a:xfrm>
            <a:off x="0" y="0"/>
            <a:ext cx="0" cy="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180" tIns="45089" rIns="90180" bIns="45089"/>
          <a:lstStyle/>
          <a:p>
            <a:pPr>
              <a:lnSpc>
                <a:spcPct val="90000"/>
              </a:lnSpc>
            </a:pPr>
            <a:endParaRPr lang="he-IL" altLang="he-IL" sz="11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e-IL" altLang="he-IL"/>
          </a:p>
        </p:txBody>
      </p:sp>
      <p:sp>
        <p:nvSpPr>
          <p:cNvPr id="5018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2DD70DE3-02FA-4C96-AF68-2F25C5AA825E}" type="slidenum">
              <a:rPr lang="ru-RU" altLang="he-IL" smtClean="0"/>
              <a:pPr/>
              <a:t>2</a:t>
            </a:fld>
            <a:endParaRPr lang="ru-RU" altLang="he-I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he-IL"/>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he-IL"/>
          </a:p>
        </p:txBody>
      </p:sp>
      <p:sp>
        <p:nvSpPr>
          <p:cNvPr id="4" name="Rectangle 12"/>
          <p:cNvSpPr>
            <a:spLocks noGrp="1" noChangeArrowheads="1"/>
          </p:cNvSpPr>
          <p:nvPr>
            <p:ph type="sldNum" sz="quarter" idx="10"/>
          </p:nvPr>
        </p:nvSpPr>
        <p:spPr>
          <a:ln/>
        </p:spPr>
        <p:txBody>
          <a:bodyPr/>
          <a:lstStyle>
            <a:lvl1pPr>
              <a:defRPr/>
            </a:lvl1pPr>
          </a:lstStyle>
          <a:p>
            <a:pPr>
              <a:defRPr/>
            </a:pPr>
            <a:fld id="{E9E003FE-2423-4F77-ABA2-6A476C9C6142}" type="slidenum">
              <a:rPr lang="he-IL" altLang="he-IL"/>
              <a:pPr>
                <a:defRPr/>
              </a:pPr>
              <a:t>‹#›</a:t>
            </a:fld>
            <a:endParaRPr lang="he-IL" altLang="he-IL"/>
          </a:p>
        </p:txBody>
      </p:sp>
    </p:spTree>
    <p:extLst>
      <p:ext uri="{BB962C8B-B14F-4D97-AF65-F5344CB8AC3E}">
        <p14:creationId xmlns:p14="http://schemas.microsoft.com/office/powerpoint/2010/main" val="4185701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Rectangle 12"/>
          <p:cNvSpPr>
            <a:spLocks noGrp="1" noChangeArrowheads="1"/>
          </p:cNvSpPr>
          <p:nvPr>
            <p:ph type="sldNum" sz="quarter" idx="10"/>
          </p:nvPr>
        </p:nvSpPr>
        <p:spPr>
          <a:ln/>
        </p:spPr>
        <p:txBody>
          <a:bodyPr/>
          <a:lstStyle>
            <a:lvl1pPr>
              <a:defRPr/>
            </a:lvl1pPr>
          </a:lstStyle>
          <a:p>
            <a:pPr>
              <a:defRPr/>
            </a:pPr>
            <a:fld id="{0C260364-4CC2-4C06-9A03-6D5033987853}" type="slidenum">
              <a:rPr lang="he-IL" altLang="he-IL"/>
              <a:pPr>
                <a:defRPr/>
              </a:pPr>
              <a:t>‹#›</a:t>
            </a:fld>
            <a:endParaRPr lang="he-IL" altLang="he-IL"/>
          </a:p>
        </p:txBody>
      </p:sp>
    </p:spTree>
    <p:extLst>
      <p:ext uri="{BB962C8B-B14F-4D97-AF65-F5344CB8AC3E}">
        <p14:creationId xmlns:p14="http://schemas.microsoft.com/office/powerpoint/2010/main" val="4144517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3538" y="311150"/>
            <a:ext cx="2152650" cy="2654300"/>
          </a:xfrm>
        </p:spPr>
        <p:txBody>
          <a:bodyPr vert="eaVert"/>
          <a:lstStyle/>
          <a:p>
            <a:r>
              <a:rPr lang="en-US"/>
              <a:t>Click to edit Master title style</a:t>
            </a:r>
            <a:endParaRPr lang="he-IL"/>
          </a:p>
        </p:txBody>
      </p:sp>
      <p:sp>
        <p:nvSpPr>
          <p:cNvPr id="3" name="Vertical Text Placeholder 2"/>
          <p:cNvSpPr>
            <a:spLocks noGrp="1"/>
          </p:cNvSpPr>
          <p:nvPr>
            <p:ph type="body" orient="vert" idx="1"/>
          </p:nvPr>
        </p:nvSpPr>
        <p:spPr>
          <a:xfrm>
            <a:off x="255588" y="311150"/>
            <a:ext cx="6305550" cy="2654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Rectangle 12"/>
          <p:cNvSpPr>
            <a:spLocks noGrp="1" noChangeArrowheads="1"/>
          </p:cNvSpPr>
          <p:nvPr>
            <p:ph type="sldNum" sz="quarter" idx="10"/>
          </p:nvPr>
        </p:nvSpPr>
        <p:spPr>
          <a:ln/>
        </p:spPr>
        <p:txBody>
          <a:bodyPr/>
          <a:lstStyle>
            <a:lvl1pPr>
              <a:defRPr/>
            </a:lvl1pPr>
          </a:lstStyle>
          <a:p>
            <a:pPr>
              <a:defRPr/>
            </a:pPr>
            <a:fld id="{2CE25DA9-B7C4-41A2-B812-1A94988AA41F}" type="slidenum">
              <a:rPr lang="he-IL" altLang="he-IL"/>
              <a:pPr>
                <a:defRPr/>
              </a:pPr>
              <a:t>‹#›</a:t>
            </a:fld>
            <a:endParaRPr lang="he-IL" altLang="he-IL"/>
          </a:p>
        </p:txBody>
      </p:sp>
    </p:spTree>
    <p:extLst>
      <p:ext uri="{BB962C8B-B14F-4D97-AF65-F5344CB8AC3E}">
        <p14:creationId xmlns:p14="http://schemas.microsoft.com/office/powerpoint/2010/main" val="2690504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Rectangle 12"/>
          <p:cNvSpPr>
            <a:spLocks noGrp="1" noChangeArrowheads="1"/>
          </p:cNvSpPr>
          <p:nvPr>
            <p:ph type="sldNum" sz="quarter" idx="10"/>
          </p:nvPr>
        </p:nvSpPr>
        <p:spPr>
          <a:ln/>
        </p:spPr>
        <p:txBody>
          <a:bodyPr/>
          <a:lstStyle>
            <a:lvl1pPr>
              <a:defRPr/>
            </a:lvl1pPr>
          </a:lstStyle>
          <a:p>
            <a:pPr>
              <a:defRPr/>
            </a:pPr>
            <a:fld id="{45BF4B67-A416-465F-A5D8-F1B53AFAA722}" type="slidenum">
              <a:rPr lang="he-IL" altLang="he-IL"/>
              <a:pPr>
                <a:defRPr/>
              </a:pPr>
              <a:t>‹#›</a:t>
            </a:fld>
            <a:endParaRPr lang="he-IL" altLang="he-IL"/>
          </a:p>
        </p:txBody>
      </p:sp>
    </p:spTree>
    <p:extLst>
      <p:ext uri="{BB962C8B-B14F-4D97-AF65-F5344CB8AC3E}">
        <p14:creationId xmlns:p14="http://schemas.microsoft.com/office/powerpoint/2010/main" val="2241254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r">
              <a:defRPr sz="4000" b="1" cap="all"/>
            </a:lvl1pPr>
          </a:lstStyle>
          <a:p>
            <a:r>
              <a:rPr lang="en-US"/>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p:cNvSpPr>
            <a:spLocks noGrp="1" noChangeArrowheads="1"/>
          </p:cNvSpPr>
          <p:nvPr>
            <p:ph type="sldNum" sz="quarter" idx="10"/>
          </p:nvPr>
        </p:nvSpPr>
        <p:spPr>
          <a:ln/>
        </p:spPr>
        <p:txBody>
          <a:bodyPr/>
          <a:lstStyle>
            <a:lvl1pPr>
              <a:defRPr/>
            </a:lvl1pPr>
          </a:lstStyle>
          <a:p>
            <a:pPr>
              <a:defRPr/>
            </a:pPr>
            <a:fld id="{E722E3E1-64C3-4DA0-996D-4DAF0191DA26}" type="slidenum">
              <a:rPr lang="he-IL" altLang="he-IL"/>
              <a:pPr>
                <a:defRPr/>
              </a:pPr>
              <a:t>‹#›</a:t>
            </a:fld>
            <a:endParaRPr lang="he-IL" altLang="he-IL"/>
          </a:p>
        </p:txBody>
      </p:sp>
    </p:spTree>
    <p:extLst>
      <p:ext uri="{BB962C8B-B14F-4D97-AF65-F5344CB8AC3E}">
        <p14:creationId xmlns:p14="http://schemas.microsoft.com/office/powerpoint/2010/main" val="2583570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Content Placeholder 2"/>
          <p:cNvSpPr>
            <a:spLocks noGrp="1"/>
          </p:cNvSpPr>
          <p:nvPr>
            <p:ph sz="half" idx="1"/>
          </p:nvPr>
        </p:nvSpPr>
        <p:spPr>
          <a:xfrm>
            <a:off x="676275" y="1866900"/>
            <a:ext cx="4017963" cy="1098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Content Placeholder 3"/>
          <p:cNvSpPr>
            <a:spLocks noGrp="1"/>
          </p:cNvSpPr>
          <p:nvPr>
            <p:ph sz="half" idx="2"/>
          </p:nvPr>
        </p:nvSpPr>
        <p:spPr>
          <a:xfrm>
            <a:off x="4846638" y="1866900"/>
            <a:ext cx="4019550" cy="1098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Rectangle 12"/>
          <p:cNvSpPr>
            <a:spLocks noGrp="1" noChangeArrowheads="1"/>
          </p:cNvSpPr>
          <p:nvPr>
            <p:ph type="sldNum" sz="quarter" idx="10"/>
          </p:nvPr>
        </p:nvSpPr>
        <p:spPr>
          <a:ln/>
        </p:spPr>
        <p:txBody>
          <a:bodyPr/>
          <a:lstStyle>
            <a:lvl1pPr>
              <a:defRPr/>
            </a:lvl1pPr>
          </a:lstStyle>
          <a:p>
            <a:pPr>
              <a:defRPr/>
            </a:pPr>
            <a:fld id="{69C344FB-535E-41D4-8D1A-F661A2DD4842}" type="slidenum">
              <a:rPr lang="he-IL" altLang="he-IL"/>
              <a:pPr>
                <a:defRPr/>
              </a:pPr>
              <a:t>‹#›</a:t>
            </a:fld>
            <a:endParaRPr lang="he-IL" altLang="he-IL"/>
          </a:p>
        </p:txBody>
      </p:sp>
    </p:spTree>
    <p:extLst>
      <p:ext uri="{BB962C8B-B14F-4D97-AF65-F5344CB8AC3E}">
        <p14:creationId xmlns:p14="http://schemas.microsoft.com/office/powerpoint/2010/main" val="223517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he-I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7" name="Rectangle 12"/>
          <p:cNvSpPr>
            <a:spLocks noGrp="1" noChangeArrowheads="1"/>
          </p:cNvSpPr>
          <p:nvPr>
            <p:ph type="sldNum" sz="quarter" idx="10"/>
          </p:nvPr>
        </p:nvSpPr>
        <p:spPr>
          <a:ln/>
        </p:spPr>
        <p:txBody>
          <a:bodyPr/>
          <a:lstStyle>
            <a:lvl1pPr>
              <a:defRPr/>
            </a:lvl1pPr>
          </a:lstStyle>
          <a:p>
            <a:pPr>
              <a:defRPr/>
            </a:pPr>
            <a:fld id="{5E29BE77-A1AF-4DF1-87DB-98335D9E18F3}" type="slidenum">
              <a:rPr lang="he-IL" altLang="he-IL"/>
              <a:pPr>
                <a:defRPr/>
              </a:pPr>
              <a:t>‹#›</a:t>
            </a:fld>
            <a:endParaRPr lang="he-IL" altLang="he-IL"/>
          </a:p>
        </p:txBody>
      </p:sp>
    </p:spTree>
    <p:extLst>
      <p:ext uri="{BB962C8B-B14F-4D97-AF65-F5344CB8AC3E}">
        <p14:creationId xmlns:p14="http://schemas.microsoft.com/office/powerpoint/2010/main" val="4168286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Rectangle 12"/>
          <p:cNvSpPr>
            <a:spLocks noGrp="1" noChangeArrowheads="1"/>
          </p:cNvSpPr>
          <p:nvPr>
            <p:ph type="sldNum" sz="quarter" idx="10"/>
          </p:nvPr>
        </p:nvSpPr>
        <p:spPr>
          <a:ln/>
        </p:spPr>
        <p:txBody>
          <a:bodyPr/>
          <a:lstStyle>
            <a:lvl1pPr>
              <a:defRPr/>
            </a:lvl1pPr>
          </a:lstStyle>
          <a:p>
            <a:pPr>
              <a:defRPr/>
            </a:pPr>
            <a:fld id="{0A50457E-ED0A-48A1-B79B-44E15626ED24}" type="slidenum">
              <a:rPr lang="he-IL" altLang="he-IL"/>
              <a:pPr>
                <a:defRPr/>
              </a:pPr>
              <a:t>‹#›</a:t>
            </a:fld>
            <a:endParaRPr lang="he-IL" altLang="he-IL"/>
          </a:p>
        </p:txBody>
      </p:sp>
    </p:spTree>
    <p:extLst>
      <p:ext uri="{BB962C8B-B14F-4D97-AF65-F5344CB8AC3E}">
        <p14:creationId xmlns:p14="http://schemas.microsoft.com/office/powerpoint/2010/main" val="3522740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sldNum" sz="quarter" idx="10"/>
          </p:nvPr>
        </p:nvSpPr>
        <p:spPr>
          <a:ln/>
        </p:spPr>
        <p:txBody>
          <a:bodyPr/>
          <a:lstStyle>
            <a:lvl1pPr>
              <a:defRPr/>
            </a:lvl1pPr>
          </a:lstStyle>
          <a:p>
            <a:pPr>
              <a:defRPr/>
            </a:pPr>
            <a:fld id="{CE2A9442-89A9-4B22-9472-A29DED466E3C}" type="slidenum">
              <a:rPr lang="he-IL" altLang="he-IL"/>
              <a:pPr>
                <a:defRPr/>
              </a:pPr>
              <a:t>‹#›</a:t>
            </a:fld>
            <a:endParaRPr lang="he-IL" altLang="he-IL"/>
          </a:p>
        </p:txBody>
      </p:sp>
    </p:spTree>
    <p:extLst>
      <p:ext uri="{BB962C8B-B14F-4D97-AF65-F5344CB8AC3E}">
        <p14:creationId xmlns:p14="http://schemas.microsoft.com/office/powerpoint/2010/main" val="4059710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he-I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sldNum" sz="quarter" idx="10"/>
          </p:nvPr>
        </p:nvSpPr>
        <p:spPr>
          <a:ln/>
        </p:spPr>
        <p:txBody>
          <a:bodyPr/>
          <a:lstStyle>
            <a:lvl1pPr>
              <a:defRPr/>
            </a:lvl1pPr>
          </a:lstStyle>
          <a:p>
            <a:pPr>
              <a:defRPr/>
            </a:pPr>
            <a:fld id="{66961DC2-3CD4-45F6-B226-C9AAAB83116D}" type="slidenum">
              <a:rPr lang="he-IL" altLang="he-IL"/>
              <a:pPr>
                <a:defRPr/>
              </a:pPr>
              <a:t>‹#›</a:t>
            </a:fld>
            <a:endParaRPr lang="he-IL" altLang="he-IL"/>
          </a:p>
        </p:txBody>
      </p:sp>
    </p:spTree>
    <p:extLst>
      <p:ext uri="{BB962C8B-B14F-4D97-AF65-F5344CB8AC3E}">
        <p14:creationId xmlns:p14="http://schemas.microsoft.com/office/powerpoint/2010/main" val="2547876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he-I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e-IL"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sldNum" sz="quarter" idx="10"/>
          </p:nvPr>
        </p:nvSpPr>
        <p:spPr>
          <a:ln/>
        </p:spPr>
        <p:txBody>
          <a:bodyPr/>
          <a:lstStyle>
            <a:lvl1pPr>
              <a:defRPr/>
            </a:lvl1pPr>
          </a:lstStyle>
          <a:p>
            <a:pPr>
              <a:defRPr/>
            </a:pPr>
            <a:fld id="{96EA8C27-F7A6-453B-9C7A-4C9241B872EA}" type="slidenum">
              <a:rPr lang="he-IL" altLang="he-IL"/>
              <a:pPr>
                <a:defRPr/>
              </a:pPr>
              <a:t>‹#›</a:t>
            </a:fld>
            <a:endParaRPr lang="he-IL" altLang="he-IL"/>
          </a:p>
        </p:txBody>
      </p:sp>
    </p:spTree>
    <p:extLst>
      <p:ext uri="{BB962C8B-B14F-4D97-AF65-F5344CB8AC3E}">
        <p14:creationId xmlns:p14="http://schemas.microsoft.com/office/powerpoint/2010/main" val="754720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חצי מסגרת 51"/>
          <p:cNvSpPr>
            <a:spLocks/>
          </p:cNvSpPr>
          <p:nvPr/>
        </p:nvSpPr>
        <p:spPr bwMode="auto">
          <a:xfrm rot="-5400000">
            <a:off x="-2700337" y="2700337"/>
            <a:ext cx="6858000" cy="1457325"/>
          </a:xfrm>
          <a:custGeom>
            <a:avLst/>
            <a:gdLst>
              <a:gd name="T0" fmla="*/ 0 w 6858000"/>
              <a:gd name="T1" fmla="*/ 0 h 1457325"/>
              <a:gd name="T2" fmla="*/ 6858000 w 6858000"/>
              <a:gd name="T3" fmla="*/ 0 h 1457325"/>
              <a:gd name="T4" fmla="*/ 4572023 w 6858000"/>
              <a:gd name="T5" fmla="*/ 485770 h 1457325"/>
              <a:gd name="T6" fmla="*/ 19047 w 6858000"/>
              <a:gd name="T7" fmla="*/ 485770 h 1457325"/>
              <a:gd name="T8" fmla="*/ 19047 w 6858000"/>
              <a:gd name="T9" fmla="*/ 1453277 h 1457325"/>
              <a:gd name="T10" fmla="*/ 0 w 6858000"/>
              <a:gd name="T11" fmla="*/ 1457325 h 1457325"/>
              <a:gd name="T12" fmla="*/ 0 w 6858000"/>
              <a:gd name="T13" fmla="*/ 0 h 145732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858000" h="1457325">
                <a:moveTo>
                  <a:pt x="0" y="0"/>
                </a:moveTo>
                <a:lnTo>
                  <a:pt x="6858000" y="0"/>
                </a:lnTo>
                <a:lnTo>
                  <a:pt x="4572023" y="485770"/>
                </a:lnTo>
                <a:lnTo>
                  <a:pt x="19047" y="485770"/>
                </a:lnTo>
                <a:lnTo>
                  <a:pt x="19047" y="1453277"/>
                </a:lnTo>
                <a:lnTo>
                  <a:pt x="0" y="1457325"/>
                </a:lnTo>
                <a:lnTo>
                  <a:pt x="0" y="0"/>
                </a:lnTo>
                <a:close/>
              </a:path>
            </a:pathLst>
          </a:custGeom>
          <a:solidFill>
            <a:schemeClr val="accent1"/>
          </a:solidFill>
          <a:ln>
            <a:noFill/>
          </a:ln>
          <a:extLst>
            <a:ext uri="{91240B29-F687-4F45-9708-019B960494DF}">
              <a14:hiddenLine xmlns:a14="http://schemas.microsoft.com/office/drawing/2010/main" w="9525" cap="flat">
                <a:solidFill>
                  <a:srgbClr val="000000"/>
                </a:solidFill>
                <a:prstDash val="solid"/>
                <a:round/>
                <a:headEnd type="none" w="med" len="med"/>
                <a:tailEnd type="none" w="med" len="med"/>
              </a14:hiddenLine>
            </a:ext>
          </a:extLst>
        </p:spPr>
        <p:txBody>
          <a:bodyPr/>
          <a:lstStyle/>
          <a:p>
            <a:endParaRPr lang="he-IL"/>
          </a:p>
        </p:txBody>
      </p:sp>
      <p:sp>
        <p:nvSpPr>
          <p:cNvPr id="1027" name="חצי מסגרת 48"/>
          <p:cNvSpPr>
            <a:spLocks/>
          </p:cNvSpPr>
          <p:nvPr/>
        </p:nvSpPr>
        <p:spPr bwMode="auto">
          <a:xfrm rot="10800000">
            <a:off x="0" y="5632450"/>
            <a:ext cx="9144000" cy="1225550"/>
          </a:xfrm>
          <a:custGeom>
            <a:avLst/>
            <a:gdLst>
              <a:gd name="T0" fmla="*/ 0 w 9144000"/>
              <a:gd name="T1" fmla="*/ 0 h 1225550"/>
              <a:gd name="T2" fmla="*/ 9144000 w 9144000"/>
              <a:gd name="T3" fmla="*/ 0 h 1225550"/>
              <a:gd name="T4" fmla="*/ 5953933 w 9144000"/>
              <a:gd name="T5" fmla="*/ 427558 h 1225550"/>
              <a:gd name="T6" fmla="*/ 408513 w 9144000"/>
              <a:gd name="T7" fmla="*/ 427558 h 1225550"/>
              <a:gd name="T8" fmla="*/ 408513 w 9144000"/>
              <a:gd name="T9" fmla="*/ 1170798 h 1225550"/>
              <a:gd name="T10" fmla="*/ 0 w 9144000"/>
              <a:gd name="T11" fmla="*/ 1225550 h 1225550"/>
              <a:gd name="T12" fmla="*/ 0 w 9144000"/>
              <a:gd name="T13" fmla="*/ 0 h 122555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144000" h="1225550">
                <a:moveTo>
                  <a:pt x="0" y="0"/>
                </a:moveTo>
                <a:lnTo>
                  <a:pt x="9144000" y="0"/>
                </a:lnTo>
                <a:lnTo>
                  <a:pt x="5953933" y="427558"/>
                </a:lnTo>
                <a:lnTo>
                  <a:pt x="408513" y="427558"/>
                </a:lnTo>
                <a:lnTo>
                  <a:pt x="408513" y="1170798"/>
                </a:lnTo>
                <a:lnTo>
                  <a:pt x="0" y="1225550"/>
                </a:lnTo>
                <a:lnTo>
                  <a:pt x="0" y="0"/>
                </a:lnTo>
                <a:close/>
              </a:path>
            </a:pathLst>
          </a:custGeom>
          <a:solidFill>
            <a:schemeClr val="accent1"/>
          </a:solidFill>
          <a:ln>
            <a:noFill/>
          </a:ln>
          <a:extLst>
            <a:ext uri="{91240B29-F687-4F45-9708-019B960494DF}">
              <a14:hiddenLine xmlns:a14="http://schemas.microsoft.com/office/drawing/2010/main" w="9525" cap="flat">
                <a:solidFill>
                  <a:srgbClr val="000000"/>
                </a:solidFill>
                <a:prstDash val="solid"/>
                <a:round/>
                <a:headEnd type="none" w="med" len="med"/>
                <a:tailEnd type="none" w="med" len="med"/>
              </a14:hiddenLine>
            </a:ext>
          </a:extLst>
        </p:spPr>
        <p:txBody>
          <a:bodyPr/>
          <a:lstStyle/>
          <a:p>
            <a:endParaRPr lang="he-IL"/>
          </a:p>
        </p:txBody>
      </p:sp>
      <p:sp>
        <p:nvSpPr>
          <p:cNvPr id="1050" name="SlideLogoSeparator"/>
          <p:cNvSpPr>
            <a:spLocks noChangeArrowheads="1"/>
          </p:cNvSpPr>
          <p:nvPr/>
        </p:nvSpPr>
        <p:spPr bwMode="auto">
          <a:xfrm>
            <a:off x="427038" y="6535738"/>
            <a:ext cx="39687" cy="182562"/>
          </a:xfrm>
          <a:prstGeom prst="rect">
            <a:avLst/>
          </a:prstGeom>
          <a:noFill/>
          <a:ln>
            <a:noFill/>
          </a:ln>
          <a:effectLst/>
        </p:spPr>
        <p:txBody>
          <a:bodyPr wrap="none" lIns="0" tIns="0" rIns="0" bIns="0" anchor="ctr">
            <a:spAutoFit/>
          </a:bodyPr>
          <a:lstStyle>
            <a:lvl1pPr algn="r" defTabSz="911225" rtl="1" eaLnBrk="0" hangingPunct="0">
              <a:defRPr>
                <a:solidFill>
                  <a:schemeClr val="tx1"/>
                </a:solidFill>
                <a:latin typeface="Arial" pitchFamily="34" charset="0"/>
                <a:cs typeface="Arial" pitchFamily="34" charset="0"/>
              </a:defRPr>
            </a:lvl1pPr>
            <a:lvl2pPr algn="r" defTabSz="911225" rtl="1" eaLnBrk="0" hangingPunct="0">
              <a:defRPr>
                <a:solidFill>
                  <a:schemeClr val="tx1"/>
                </a:solidFill>
                <a:latin typeface="Arial" pitchFamily="34" charset="0"/>
                <a:cs typeface="Arial" pitchFamily="34" charset="0"/>
              </a:defRPr>
            </a:lvl2pPr>
            <a:lvl3pPr algn="r" defTabSz="911225" rtl="1" eaLnBrk="0" hangingPunct="0">
              <a:defRPr>
                <a:solidFill>
                  <a:schemeClr val="tx1"/>
                </a:solidFill>
                <a:latin typeface="Arial" pitchFamily="34" charset="0"/>
                <a:cs typeface="Arial" pitchFamily="34" charset="0"/>
              </a:defRPr>
            </a:lvl3pPr>
            <a:lvl4pPr algn="r" defTabSz="911225" rtl="1" eaLnBrk="0" hangingPunct="0">
              <a:defRPr>
                <a:solidFill>
                  <a:schemeClr val="tx1"/>
                </a:solidFill>
                <a:latin typeface="Arial" pitchFamily="34" charset="0"/>
                <a:cs typeface="Arial" pitchFamily="34" charset="0"/>
              </a:defRPr>
            </a:lvl4pPr>
            <a:lvl5pPr algn="r" defTabSz="911225" rtl="1" eaLnBrk="0" hangingPunct="0">
              <a:defRPr>
                <a:solidFill>
                  <a:schemeClr val="tx1"/>
                </a:solidFill>
                <a:latin typeface="Arial" pitchFamily="34" charset="0"/>
                <a:cs typeface="Arial" pitchFamily="34" charset="0"/>
              </a:defRPr>
            </a:lvl5pPr>
            <a:lvl6pPr marL="22844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6pPr>
            <a:lvl7pPr marL="27416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7pPr>
            <a:lvl8pPr marL="31988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8pPr>
            <a:lvl9pPr marL="36560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9pPr>
          </a:lstStyle>
          <a:p>
            <a:pPr>
              <a:buSzPct val="100000"/>
              <a:defRPr/>
            </a:pPr>
            <a:r>
              <a:rPr lang="en-US" altLang="en-US" sz="1200">
                <a:solidFill>
                  <a:srgbClr val="000000"/>
                </a:solidFill>
                <a:ea typeface="SimSun" pitchFamily="2" charset="-122"/>
              </a:rPr>
              <a:t>|</a:t>
            </a:r>
          </a:p>
        </p:txBody>
      </p:sp>
      <p:sp>
        <p:nvSpPr>
          <p:cNvPr id="1029" name="McK 1. On-page tracker" hidden="1"/>
          <p:cNvSpPr>
            <a:spLocks noChangeArrowheads="1"/>
          </p:cNvSpPr>
          <p:nvPr/>
        </p:nvSpPr>
        <p:spPr bwMode="auto">
          <a:xfrm>
            <a:off x="8039100" y="26988"/>
            <a:ext cx="852488"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r" rtl="1">
              <a:buSzPct val="100000"/>
            </a:pPr>
            <a:r>
              <a:rPr lang="en-US" altLang="en-US" sz="1400">
                <a:solidFill>
                  <a:srgbClr val="808080"/>
                </a:solidFill>
                <a:ea typeface="SimSun" pitchFamily="2" charset="-122"/>
              </a:rPr>
              <a:t>TRACKER</a:t>
            </a:r>
          </a:p>
        </p:txBody>
      </p:sp>
      <p:sp>
        <p:nvSpPr>
          <p:cNvPr id="1052" name="McK 3. Unit of measure" hidden="1"/>
          <p:cNvSpPr>
            <a:spLocks noChangeArrowheads="1"/>
          </p:cNvSpPr>
          <p:nvPr/>
        </p:nvSpPr>
        <p:spPr bwMode="auto">
          <a:xfrm>
            <a:off x="5184775" y="542925"/>
            <a:ext cx="3733800" cy="214313"/>
          </a:xfrm>
          <a:prstGeom prst="rect">
            <a:avLst/>
          </a:prstGeom>
          <a:noFill/>
          <a:ln>
            <a:noFill/>
          </a:ln>
          <a:effectLst/>
        </p:spPr>
        <p:txBody>
          <a:bodyPr lIns="0" tIns="0" rIns="0" bIns="0">
            <a:spAutoFit/>
          </a:bodyPr>
          <a:lstStyle>
            <a:lvl1pPr algn="r" defTabSz="911225" rtl="1" eaLnBrk="0" hangingPunct="0">
              <a:defRPr>
                <a:solidFill>
                  <a:schemeClr val="tx1"/>
                </a:solidFill>
                <a:latin typeface="Arial" pitchFamily="34" charset="0"/>
                <a:cs typeface="Arial" pitchFamily="34" charset="0"/>
              </a:defRPr>
            </a:lvl1pPr>
            <a:lvl2pPr algn="r" defTabSz="911225" rtl="1" eaLnBrk="0" hangingPunct="0">
              <a:defRPr>
                <a:solidFill>
                  <a:schemeClr val="tx1"/>
                </a:solidFill>
                <a:latin typeface="Arial" pitchFamily="34" charset="0"/>
                <a:cs typeface="Arial" pitchFamily="34" charset="0"/>
              </a:defRPr>
            </a:lvl2pPr>
            <a:lvl3pPr algn="r" defTabSz="911225" rtl="1" eaLnBrk="0" hangingPunct="0">
              <a:defRPr>
                <a:solidFill>
                  <a:schemeClr val="tx1"/>
                </a:solidFill>
                <a:latin typeface="Arial" pitchFamily="34" charset="0"/>
                <a:cs typeface="Arial" pitchFamily="34" charset="0"/>
              </a:defRPr>
            </a:lvl3pPr>
            <a:lvl4pPr algn="r" defTabSz="911225" rtl="1" eaLnBrk="0" hangingPunct="0">
              <a:defRPr>
                <a:solidFill>
                  <a:schemeClr val="tx1"/>
                </a:solidFill>
                <a:latin typeface="Arial" pitchFamily="34" charset="0"/>
                <a:cs typeface="Arial" pitchFamily="34" charset="0"/>
              </a:defRPr>
            </a:lvl4pPr>
            <a:lvl5pPr algn="r" defTabSz="911225" rtl="1" eaLnBrk="0" hangingPunct="0">
              <a:defRPr>
                <a:solidFill>
                  <a:schemeClr val="tx1"/>
                </a:solidFill>
                <a:latin typeface="Arial" pitchFamily="34" charset="0"/>
                <a:cs typeface="Arial" pitchFamily="34" charset="0"/>
              </a:defRPr>
            </a:lvl5pPr>
            <a:lvl6pPr marL="22844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6pPr>
            <a:lvl7pPr marL="27416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7pPr>
            <a:lvl8pPr marL="31988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8pPr>
            <a:lvl9pPr marL="36560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9pPr>
          </a:lstStyle>
          <a:p>
            <a:pPr>
              <a:buSzPct val="100000"/>
              <a:defRPr/>
            </a:pPr>
            <a:r>
              <a:rPr lang="en-US" altLang="en-US" sz="1400">
                <a:solidFill>
                  <a:srgbClr val="808080"/>
                </a:solidFill>
                <a:ea typeface="SimSun" pitchFamily="2" charset="-122"/>
              </a:rPr>
              <a:t>Unit of measure</a:t>
            </a:r>
          </a:p>
        </p:txBody>
      </p:sp>
      <p:grpSp>
        <p:nvGrpSpPr>
          <p:cNvPr id="1031" name="Group 29"/>
          <p:cNvGrpSpPr>
            <a:grpSpLocks/>
          </p:cNvGrpSpPr>
          <p:nvPr/>
        </p:nvGrpSpPr>
        <p:grpSpPr bwMode="auto">
          <a:xfrm>
            <a:off x="3600450" y="1149350"/>
            <a:ext cx="4351338" cy="519113"/>
            <a:chOff x="915" y="710"/>
            <a:chExt cx="2686" cy="320"/>
          </a:xfrm>
        </p:grpSpPr>
        <p:sp>
          <p:nvSpPr>
            <p:cNvPr id="1044" name="AutoShape 10" hidden="1"/>
            <p:cNvSpPr>
              <a:spLocks noChangeShapeType="1"/>
            </p:cNvSpPr>
            <p:nvPr/>
          </p:nvSpPr>
          <p:spPr bwMode="auto">
            <a:xfrm>
              <a:off x="915" y="1030"/>
              <a:ext cx="268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he-IL"/>
            </a:p>
          </p:txBody>
        </p:sp>
        <p:sp>
          <p:nvSpPr>
            <p:cNvPr id="1045" name="AutoShape 11" hidden="1"/>
            <p:cNvSpPr>
              <a:spLocks noChangeArrowheads="1"/>
            </p:cNvSpPr>
            <p:nvPr/>
          </p:nvSpPr>
          <p:spPr bwMode="auto">
            <a:xfrm>
              <a:off x="915" y="718"/>
              <a:ext cx="2689" cy="312"/>
            </a:xfrm>
            <a:prstGeom prst="leftRightArrow">
              <a:avLst>
                <a:gd name="adj1" fmla="val 100000"/>
                <a:gd name="adj2"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18288" anchor="b">
              <a:spAutoFit/>
            </a:bodyPr>
            <a:lstStyle/>
            <a:p>
              <a:pPr algn="r" rtl="1">
                <a:buSzPct val="100000"/>
              </a:pPr>
              <a:r>
                <a:rPr lang="he-IL" altLang="en-US" sz="1600" b="1">
                  <a:solidFill>
                    <a:srgbClr val="000000"/>
                  </a:solidFill>
                </a:rPr>
                <a:t>כותרת</a:t>
              </a:r>
              <a:endParaRPr lang="en-US" altLang="en-US" sz="1600" b="1">
                <a:solidFill>
                  <a:srgbClr val="000000"/>
                </a:solidFill>
                <a:ea typeface="SimSun" pitchFamily="2" charset="-122"/>
              </a:endParaRPr>
            </a:p>
            <a:p>
              <a:pPr algn="r" rtl="1">
                <a:buSzPct val="100000"/>
              </a:pPr>
              <a:r>
                <a:rPr lang="en-US" altLang="en-US" sz="1600">
                  <a:solidFill>
                    <a:srgbClr val="808080"/>
                  </a:solidFill>
                  <a:ea typeface="SimSun" pitchFamily="2" charset="-122"/>
                </a:rPr>
                <a:t>Unit of measure</a:t>
              </a:r>
            </a:p>
          </p:txBody>
        </p:sp>
      </p:grpSp>
      <p:sp>
        <p:nvSpPr>
          <p:cNvPr id="1032" name="doc id"/>
          <p:cNvSpPr>
            <a:spLocks noChangeArrowheads="1"/>
          </p:cNvSpPr>
          <p:nvPr/>
        </p:nvSpPr>
        <p:spPr bwMode="auto">
          <a:xfrm>
            <a:off x="122238" y="36513"/>
            <a:ext cx="669925" cy="12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p>
            <a:pPr rtl="1">
              <a:buSzPct val="100000"/>
            </a:pPr>
            <a:endParaRPr lang="en-US" altLang="he-IL" sz="800">
              <a:solidFill>
                <a:srgbClr val="000000"/>
              </a:solidFill>
            </a:endParaRPr>
          </a:p>
        </p:txBody>
      </p:sp>
      <p:sp>
        <p:nvSpPr>
          <p:cNvPr id="1033" name="Working Draft" hidden="1"/>
          <p:cNvSpPr>
            <a:spLocks noChangeArrowheads="1"/>
          </p:cNvSpPr>
          <p:nvPr/>
        </p:nvSpPr>
        <p:spPr bwMode="auto">
          <a:xfrm rot="5400000">
            <a:off x="-781844" y="2731294"/>
            <a:ext cx="1763713"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rtl="1">
              <a:buSzPct val="100000"/>
            </a:pPr>
            <a:r>
              <a:rPr lang="en-US" altLang="he-IL" sz="600">
                <a:solidFill>
                  <a:srgbClr val="000000"/>
                </a:solidFill>
              </a:rPr>
              <a:t>Working Draft - Last Modified 6/20/2010 9:37:48 AM</a:t>
            </a:r>
          </a:p>
        </p:txBody>
      </p:sp>
      <p:sp>
        <p:nvSpPr>
          <p:cNvPr id="1034" name="Printed" hidden="1"/>
          <p:cNvSpPr>
            <a:spLocks noChangeArrowheads="1"/>
          </p:cNvSpPr>
          <p:nvPr/>
        </p:nvSpPr>
        <p:spPr bwMode="auto">
          <a:xfrm rot="5400000">
            <a:off x="-400843" y="4253706"/>
            <a:ext cx="1017588" cy="9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rtl="1">
              <a:buSzPct val="100000"/>
            </a:pPr>
            <a:r>
              <a:rPr lang="en-US" altLang="he-IL" sz="600">
                <a:solidFill>
                  <a:srgbClr val="000000"/>
                </a:solidFill>
              </a:rPr>
              <a:t>Printed 6/20/2010 9:11:25 AM</a:t>
            </a:r>
          </a:p>
        </p:txBody>
      </p:sp>
      <p:grpSp>
        <p:nvGrpSpPr>
          <p:cNvPr id="1035" name="Group 35"/>
          <p:cNvGrpSpPr>
            <a:grpSpLocks/>
          </p:cNvGrpSpPr>
          <p:nvPr/>
        </p:nvGrpSpPr>
        <p:grpSpPr bwMode="auto">
          <a:xfrm>
            <a:off x="122238" y="6203950"/>
            <a:ext cx="8721725" cy="517525"/>
            <a:chOff x="75" y="3830"/>
            <a:chExt cx="5385" cy="320"/>
          </a:xfrm>
        </p:grpSpPr>
        <p:sp>
          <p:nvSpPr>
            <p:cNvPr id="1060" name="McK 4. Footnote" hidden="1"/>
            <p:cNvSpPr>
              <a:spLocks noChangeArrowheads="1"/>
            </p:cNvSpPr>
            <p:nvPr/>
          </p:nvSpPr>
          <p:spPr bwMode="auto">
            <a:xfrm>
              <a:off x="75" y="3832"/>
              <a:ext cx="5390" cy="94"/>
            </a:xfrm>
            <a:prstGeom prst="rect">
              <a:avLst/>
            </a:prstGeom>
            <a:noFill/>
            <a:ln>
              <a:noFill/>
            </a:ln>
            <a:effectLst/>
          </p:spPr>
          <p:txBody>
            <a:bodyPr lIns="0" tIns="0" rIns="0" bIns="0" anchor="b">
              <a:spAutoFit/>
            </a:bodyPr>
            <a:lstStyle>
              <a:lvl1pPr marL="117475" indent="-117475" algn="r" defTabSz="911225" rtl="1" eaLnBrk="0" hangingPunct="0">
                <a:defRPr>
                  <a:solidFill>
                    <a:schemeClr val="tx1"/>
                  </a:solidFill>
                  <a:latin typeface="Arial" pitchFamily="34" charset="0"/>
                  <a:cs typeface="Arial" pitchFamily="34" charset="0"/>
                </a:defRPr>
              </a:lvl1pPr>
              <a:lvl2pPr algn="r" defTabSz="911225" rtl="1" eaLnBrk="0" hangingPunct="0">
                <a:defRPr>
                  <a:solidFill>
                    <a:schemeClr val="tx1"/>
                  </a:solidFill>
                  <a:latin typeface="Arial" pitchFamily="34" charset="0"/>
                  <a:cs typeface="Arial" pitchFamily="34" charset="0"/>
                </a:defRPr>
              </a:lvl2pPr>
              <a:lvl3pPr algn="r" defTabSz="911225" rtl="1" eaLnBrk="0" hangingPunct="0">
                <a:defRPr>
                  <a:solidFill>
                    <a:schemeClr val="tx1"/>
                  </a:solidFill>
                  <a:latin typeface="Arial" pitchFamily="34" charset="0"/>
                  <a:cs typeface="Arial" pitchFamily="34" charset="0"/>
                </a:defRPr>
              </a:lvl3pPr>
              <a:lvl4pPr algn="r" defTabSz="911225" rtl="1" eaLnBrk="0" hangingPunct="0">
                <a:defRPr>
                  <a:solidFill>
                    <a:schemeClr val="tx1"/>
                  </a:solidFill>
                  <a:latin typeface="Arial" pitchFamily="34" charset="0"/>
                  <a:cs typeface="Arial" pitchFamily="34" charset="0"/>
                </a:defRPr>
              </a:lvl4pPr>
              <a:lvl5pPr algn="r" defTabSz="911225" rtl="1" eaLnBrk="0" hangingPunct="0">
                <a:defRPr>
                  <a:solidFill>
                    <a:schemeClr val="tx1"/>
                  </a:solidFill>
                  <a:latin typeface="Arial" pitchFamily="34" charset="0"/>
                  <a:cs typeface="Arial" pitchFamily="34" charset="0"/>
                </a:defRPr>
              </a:lvl5pPr>
              <a:lvl6pPr marL="22844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6pPr>
              <a:lvl7pPr marL="27416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7pPr>
              <a:lvl8pPr marL="31988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8pPr>
              <a:lvl9pPr marL="3656013" indent="1588" defTabSz="911225" eaLnBrk="0" fontAlgn="base" hangingPunct="0">
                <a:spcBef>
                  <a:spcPct val="0"/>
                </a:spcBef>
                <a:spcAft>
                  <a:spcPct val="0"/>
                </a:spcAft>
                <a:buSzPct val="100000"/>
                <a:defRPr>
                  <a:solidFill>
                    <a:schemeClr val="tx1"/>
                  </a:solidFill>
                  <a:latin typeface="Arial" pitchFamily="34" charset="0"/>
                  <a:cs typeface="Arial" pitchFamily="34" charset="0"/>
                </a:defRPr>
              </a:lvl9pPr>
            </a:lstStyle>
            <a:p>
              <a:pPr>
                <a:buSzPct val="100000"/>
                <a:defRPr/>
              </a:pPr>
              <a:r>
                <a:rPr lang="en-US" altLang="he-IL" sz="1000">
                  <a:solidFill>
                    <a:srgbClr val="000000"/>
                  </a:solidFill>
                </a:rPr>
                <a:t>1 </a:t>
              </a:r>
              <a:r>
                <a:rPr lang="he-IL" altLang="he-IL" sz="1000">
                  <a:solidFill>
                    <a:srgbClr val="000000"/>
                  </a:solidFill>
                </a:rPr>
                <a:t>הערה</a:t>
              </a:r>
              <a:r>
                <a:rPr lang="en-US" altLang="he-IL" sz="1000">
                  <a:solidFill>
                    <a:srgbClr val="000000"/>
                  </a:solidFill>
                </a:rPr>
                <a:t> </a:t>
              </a:r>
            </a:p>
          </p:txBody>
        </p:sp>
        <p:sp>
          <p:nvSpPr>
            <p:cNvPr id="1061" name="McK 5. Source" hidden="1"/>
            <p:cNvSpPr>
              <a:spLocks noChangeArrowheads="1"/>
            </p:cNvSpPr>
            <p:nvPr/>
          </p:nvSpPr>
          <p:spPr bwMode="auto">
            <a:xfrm>
              <a:off x="1137" y="4055"/>
              <a:ext cx="4327" cy="94"/>
            </a:xfrm>
            <a:prstGeom prst="rect">
              <a:avLst/>
            </a:prstGeom>
            <a:noFill/>
            <a:ln>
              <a:noFill/>
            </a:ln>
            <a:effectLst/>
          </p:spPr>
          <p:txBody>
            <a:bodyPr lIns="0" tIns="0" rIns="0" bIns="0" anchor="ctr">
              <a:spAutoFit/>
            </a:bodyPr>
            <a:lstStyle>
              <a:lvl1pPr marL="328613" indent="-328613" algn="r" defTabSz="911225" rtl="1" eaLnBrk="0" hangingPunct="0">
                <a:tabLst>
                  <a:tab pos="338138" algn="l"/>
                </a:tabLst>
                <a:defRPr>
                  <a:solidFill>
                    <a:schemeClr val="tx1"/>
                  </a:solidFill>
                  <a:latin typeface="Arial" pitchFamily="34" charset="0"/>
                  <a:cs typeface="Arial" pitchFamily="34" charset="0"/>
                </a:defRPr>
              </a:lvl1pPr>
              <a:lvl2pPr algn="r" defTabSz="911225" rtl="1" eaLnBrk="0" hangingPunct="0">
                <a:tabLst>
                  <a:tab pos="338138" algn="l"/>
                </a:tabLst>
                <a:defRPr>
                  <a:solidFill>
                    <a:schemeClr val="tx1"/>
                  </a:solidFill>
                  <a:latin typeface="Arial" pitchFamily="34" charset="0"/>
                  <a:cs typeface="Arial" pitchFamily="34" charset="0"/>
                </a:defRPr>
              </a:lvl2pPr>
              <a:lvl3pPr algn="r" defTabSz="911225" rtl="1" eaLnBrk="0" hangingPunct="0">
                <a:tabLst>
                  <a:tab pos="338138" algn="l"/>
                </a:tabLst>
                <a:defRPr>
                  <a:solidFill>
                    <a:schemeClr val="tx1"/>
                  </a:solidFill>
                  <a:latin typeface="Arial" pitchFamily="34" charset="0"/>
                  <a:cs typeface="Arial" pitchFamily="34" charset="0"/>
                </a:defRPr>
              </a:lvl3pPr>
              <a:lvl4pPr algn="r" defTabSz="911225" rtl="1" eaLnBrk="0" hangingPunct="0">
                <a:tabLst>
                  <a:tab pos="338138" algn="l"/>
                </a:tabLst>
                <a:defRPr>
                  <a:solidFill>
                    <a:schemeClr val="tx1"/>
                  </a:solidFill>
                  <a:latin typeface="Arial" pitchFamily="34" charset="0"/>
                  <a:cs typeface="Arial" pitchFamily="34" charset="0"/>
                </a:defRPr>
              </a:lvl4pPr>
              <a:lvl5pPr algn="r" defTabSz="911225" rtl="1" eaLnBrk="0" hangingPunct="0">
                <a:tabLst>
                  <a:tab pos="338138" algn="l"/>
                </a:tabLst>
                <a:defRPr>
                  <a:solidFill>
                    <a:schemeClr val="tx1"/>
                  </a:solidFill>
                  <a:latin typeface="Arial" pitchFamily="34" charset="0"/>
                  <a:cs typeface="Arial" pitchFamily="34" charset="0"/>
                </a:defRPr>
              </a:lvl5pPr>
              <a:lvl6pPr marL="2284413" indent="1588" defTabSz="911225" eaLnBrk="0" fontAlgn="base" hangingPunct="0">
                <a:spcBef>
                  <a:spcPct val="0"/>
                </a:spcBef>
                <a:spcAft>
                  <a:spcPct val="0"/>
                </a:spcAft>
                <a:buSzPct val="100000"/>
                <a:tabLst>
                  <a:tab pos="338138" algn="l"/>
                </a:tabLst>
                <a:defRPr>
                  <a:solidFill>
                    <a:schemeClr val="tx1"/>
                  </a:solidFill>
                  <a:latin typeface="Arial" pitchFamily="34" charset="0"/>
                  <a:cs typeface="Arial" pitchFamily="34" charset="0"/>
                </a:defRPr>
              </a:lvl6pPr>
              <a:lvl7pPr marL="2741613" indent="1588" defTabSz="911225" eaLnBrk="0" fontAlgn="base" hangingPunct="0">
                <a:spcBef>
                  <a:spcPct val="0"/>
                </a:spcBef>
                <a:spcAft>
                  <a:spcPct val="0"/>
                </a:spcAft>
                <a:buSzPct val="100000"/>
                <a:tabLst>
                  <a:tab pos="338138" algn="l"/>
                </a:tabLst>
                <a:defRPr>
                  <a:solidFill>
                    <a:schemeClr val="tx1"/>
                  </a:solidFill>
                  <a:latin typeface="Arial" pitchFamily="34" charset="0"/>
                  <a:cs typeface="Arial" pitchFamily="34" charset="0"/>
                </a:defRPr>
              </a:lvl7pPr>
              <a:lvl8pPr marL="3198813" indent="1588" defTabSz="911225" eaLnBrk="0" fontAlgn="base" hangingPunct="0">
                <a:spcBef>
                  <a:spcPct val="0"/>
                </a:spcBef>
                <a:spcAft>
                  <a:spcPct val="0"/>
                </a:spcAft>
                <a:buSzPct val="100000"/>
                <a:tabLst>
                  <a:tab pos="338138" algn="l"/>
                </a:tabLst>
                <a:defRPr>
                  <a:solidFill>
                    <a:schemeClr val="tx1"/>
                  </a:solidFill>
                  <a:latin typeface="Arial" pitchFamily="34" charset="0"/>
                  <a:cs typeface="Arial" pitchFamily="34" charset="0"/>
                </a:defRPr>
              </a:lvl8pPr>
              <a:lvl9pPr marL="3656013" indent="1588" defTabSz="911225" eaLnBrk="0" fontAlgn="base" hangingPunct="0">
                <a:spcBef>
                  <a:spcPct val="0"/>
                </a:spcBef>
                <a:spcAft>
                  <a:spcPct val="0"/>
                </a:spcAft>
                <a:buSzPct val="100000"/>
                <a:tabLst>
                  <a:tab pos="338138" algn="l"/>
                </a:tabLst>
                <a:defRPr>
                  <a:solidFill>
                    <a:schemeClr val="tx1"/>
                  </a:solidFill>
                  <a:latin typeface="Arial" pitchFamily="34" charset="0"/>
                  <a:cs typeface="Arial" pitchFamily="34" charset="0"/>
                </a:defRPr>
              </a:lvl9pPr>
            </a:lstStyle>
            <a:p>
              <a:pPr>
                <a:buSzPct val="100000"/>
                <a:defRPr/>
              </a:pPr>
              <a:r>
                <a:rPr lang="he-IL" altLang="he-IL" sz="1000">
                  <a:solidFill>
                    <a:srgbClr val="000000"/>
                  </a:solidFill>
                </a:rPr>
                <a:t>מקור: מקור</a:t>
              </a:r>
              <a:endParaRPr lang="en-US" altLang="he-IL" sz="1000">
                <a:solidFill>
                  <a:srgbClr val="000000"/>
                </a:solidFill>
              </a:endParaRPr>
            </a:p>
          </p:txBody>
        </p:sp>
      </p:grpSp>
      <p:sp>
        <p:nvSpPr>
          <p:cNvPr id="1062" name="Rectangle 4"/>
          <p:cNvSpPr>
            <a:spLocks noChangeArrowheads="1"/>
          </p:cNvSpPr>
          <p:nvPr/>
        </p:nvSpPr>
        <p:spPr bwMode="auto">
          <a:xfrm>
            <a:off x="4141788" y="28575"/>
            <a:ext cx="900112" cy="152400"/>
          </a:xfrm>
          <a:prstGeom prst="rect">
            <a:avLst/>
          </a:prstGeom>
          <a:noFill/>
          <a:ln>
            <a:noFill/>
          </a:ln>
          <a:effectLst/>
        </p:spPr>
        <p:txBody>
          <a:bodyPr lIns="0" tIns="0" rIns="0" bIns="0">
            <a:spAutoFit/>
          </a:bodyPr>
          <a:lstStyle>
            <a:lvl1pPr marL="344488" indent="-344488" algn="r" defTabSz="908050" rtl="1" eaLnBrk="0" hangingPunct="0">
              <a:defRPr>
                <a:solidFill>
                  <a:schemeClr val="tx1"/>
                </a:solidFill>
                <a:latin typeface="Arial" pitchFamily="34" charset="0"/>
                <a:cs typeface="Arial" pitchFamily="34" charset="0"/>
              </a:defRPr>
            </a:lvl1pPr>
            <a:lvl2pPr algn="r" defTabSz="908050" rtl="1" eaLnBrk="0" hangingPunct="0">
              <a:defRPr>
                <a:solidFill>
                  <a:schemeClr val="tx1"/>
                </a:solidFill>
                <a:latin typeface="Arial" pitchFamily="34" charset="0"/>
                <a:cs typeface="Arial" pitchFamily="34" charset="0"/>
              </a:defRPr>
            </a:lvl2pPr>
            <a:lvl3pPr algn="r" defTabSz="908050" rtl="1" eaLnBrk="0" hangingPunct="0">
              <a:defRPr>
                <a:solidFill>
                  <a:schemeClr val="tx1"/>
                </a:solidFill>
                <a:latin typeface="Arial" pitchFamily="34" charset="0"/>
                <a:cs typeface="Arial" pitchFamily="34" charset="0"/>
              </a:defRPr>
            </a:lvl3pPr>
            <a:lvl4pPr algn="r" defTabSz="908050" rtl="1" eaLnBrk="0" hangingPunct="0">
              <a:defRPr>
                <a:solidFill>
                  <a:schemeClr val="tx1"/>
                </a:solidFill>
                <a:latin typeface="Arial" pitchFamily="34" charset="0"/>
                <a:cs typeface="Arial" pitchFamily="34" charset="0"/>
              </a:defRPr>
            </a:lvl4pPr>
            <a:lvl5pPr algn="r" defTabSz="908050" rtl="1" eaLnBrk="0" hangingPunct="0">
              <a:defRPr>
                <a:solidFill>
                  <a:schemeClr val="tx1"/>
                </a:solidFill>
                <a:latin typeface="Arial" pitchFamily="34" charset="0"/>
                <a:cs typeface="Arial" pitchFamily="34" charset="0"/>
              </a:defRPr>
            </a:lvl5pPr>
            <a:lvl6pPr marL="2284413" indent="1588" defTabSz="908050" eaLnBrk="0" fontAlgn="base" hangingPunct="0">
              <a:spcBef>
                <a:spcPct val="0"/>
              </a:spcBef>
              <a:spcAft>
                <a:spcPct val="0"/>
              </a:spcAft>
              <a:buSzPct val="100000"/>
              <a:defRPr>
                <a:solidFill>
                  <a:schemeClr val="tx1"/>
                </a:solidFill>
                <a:latin typeface="Arial" pitchFamily="34" charset="0"/>
                <a:cs typeface="Arial" pitchFamily="34" charset="0"/>
              </a:defRPr>
            </a:lvl6pPr>
            <a:lvl7pPr marL="2741613" indent="1588" defTabSz="908050" eaLnBrk="0" fontAlgn="base" hangingPunct="0">
              <a:spcBef>
                <a:spcPct val="0"/>
              </a:spcBef>
              <a:spcAft>
                <a:spcPct val="0"/>
              </a:spcAft>
              <a:buSzPct val="100000"/>
              <a:defRPr>
                <a:solidFill>
                  <a:schemeClr val="tx1"/>
                </a:solidFill>
                <a:latin typeface="Arial" pitchFamily="34" charset="0"/>
                <a:cs typeface="Arial" pitchFamily="34" charset="0"/>
              </a:defRPr>
            </a:lvl7pPr>
            <a:lvl8pPr marL="3198813" indent="1588" defTabSz="908050" eaLnBrk="0" fontAlgn="base" hangingPunct="0">
              <a:spcBef>
                <a:spcPct val="0"/>
              </a:spcBef>
              <a:spcAft>
                <a:spcPct val="0"/>
              </a:spcAft>
              <a:buSzPct val="100000"/>
              <a:defRPr>
                <a:solidFill>
                  <a:schemeClr val="tx1"/>
                </a:solidFill>
                <a:latin typeface="Arial" pitchFamily="34" charset="0"/>
                <a:cs typeface="Arial" pitchFamily="34" charset="0"/>
              </a:defRPr>
            </a:lvl8pPr>
            <a:lvl9pPr marL="3656013" indent="1588" defTabSz="908050" eaLnBrk="0" fontAlgn="base" hangingPunct="0">
              <a:spcBef>
                <a:spcPct val="0"/>
              </a:spcBef>
              <a:spcAft>
                <a:spcPct val="0"/>
              </a:spcAft>
              <a:buSzPct val="100000"/>
              <a:defRPr>
                <a:solidFill>
                  <a:schemeClr val="tx1"/>
                </a:solidFill>
                <a:latin typeface="Arial" pitchFamily="34" charset="0"/>
                <a:cs typeface="Arial" pitchFamily="34" charset="0"/>
              </a:defRPr>
            </a:lvl9pPr>
          </a:lstStyle>
          <a:p>
            <a:pPr algn="ctr">
              <a:buClr>
                <a:schemeClr val="tx2"/>
              </a:buClr>
              <a:buSzPct val="100000"/>
              <a:defRPr/>
            </a:pPr>
            <a:r>
              <a:rPr lang="en-US" altLang="en-US" sz="1000"/>
              <a:t>-</a:t>
            </a:r>
            <a:r>
              <a:rPr lang="he-IL" altLang="en-US" sz="1000"/>
              <a:t>בלמ"ס</a:t>
            </a:r>
            <a:r>
              <a:rPr lang="en-US" altLang="en-US" sz="1000"/>
              <a:t>-</a:t>
            </a:r>
            <a:endParaRPr lang="en-US" altLang="en-US" sz="1000">
              <a:ea typeface="SimSun" pitchFamily="2" charset="-122"/>
            </a:endParaRPr>
          </a:p>
        </p:txBody>
      </p:sp>
      <p:sp>
        <p:nvSpPr>
          <p:cNvPr id="1037" name="TextBox 19"/>
          <p:cNvSpPr>
            <a:spLocks noChangeArrowheads="1"/>
          </p:cNvSpPr>
          <p:nvPr/>
        </p:nvSpPr>
        <p:spPr bwMode="auto">
          <a:xfrm>
            <a:off x="2868613" y="6396038"/>
            <a:ext cx="5394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r" rtl="1">
              <a:buSzPct val="100000"/>
            </a:pPr>
            <a:r>
              <a:rPr lang="he-IL" altLang="he-IL" sz="2400" b="1">
                <a:solidFill>
                  <a:srgbClr val="7F7F7F"/>
                </a:solidFill>
              </a:rPr>
              <a:t>א  ג  ף    ה  ה  נ  ד  ס  ה    ו  ה  ב  י  נ  ו  י</a:t>
            </a:r>
            <a:endParaRPr lang="en-US" altLang="he-IL" sz="2400" b="1">
              <a:solidFill>
                <a:srgbClr val="7F7F7F"/>
              </a:solidFill>
            </a:endParaRPr>
          </a:p>
        </p:txBody>
      </p:sp>
      <p:pic>
        <p:nvPicPr>
          <p:cNvPr id="1038" name="Picture 38"/>
          <p:cNvPicPr preferRelativeResize="0">
            <a:picLocks noChangeArrowheads="1"/>
          </p:cNvPicPr>
          <p:nvPr/>
        </p:nvPicPr>
        <p:blipFill>
          <a:blip r:embed="rId13">
            <a:extLst>
              <a:ext uri="{28A0092B-C50C-407E-A947-70E740481C1C}">
                <a14:useLocalDpi xmlns:a14="http://schemas.microsoft.com/office/drawing/2010/main" val="0"/>
              </a:ext>
            </a:extLst>
          </a:blip>
          <a:srcRect l="24922" t="27293" r="58437" b="50732"/>
          <a:stretch>
            <a:fillRect/>
          </a:stretch>
        </p:blipFill>
        <p:spPr bwMode="auto">
          <a:xfrm>
            <a:off x="8220075" y="0"/>
            <a:ext cx="923925" cy="97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9" name="McK 2. Slide Title"/>
          <p:cNvSpPr>
            <a:spLocks noGrp="1" noChangeArrowheads="1"/>
          </p:cNvSpPr>
          <p:nvPr>
            <p:ph type="title"/>
          </p:nvPr>
        </p:nvSpPr>
        <p:spPr bwMode="auto">
          <a:xfrm>
            <a:off x="255588" y="311150"/>
            <a:ext cx="78581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he-IL" altLang="he-IL"/>
              <a:t>כותרת</a:t>
            </a:r>
          </a:p>
        </p:txBody>
      </p:sp>
      <p:sp>
        <p:nvSpPr>
          <p:cNvPr id="1040" name="Rectangle 4"/>
          <p:cNvSpPr>
            <a:spLocks noGrp="1" noChangeArrowheads="1"/>
          </p:cNvSpPr>
          <p:nvPr>
            <p:ph type="body" idx="1"/>
          </p:nvPr>
        </p:nvSpPr>
        <p:spPr bwMode="auto">
          <a:xfrm>
            <a:off x="676275" y="1866900"/>
            <a:ext cx="8189913" cy="109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1"/>
            <a:r>
              <a:rPr lang="he-IL" altLang="he-IL"/>
              <a:t>רמה 1</a:t>
            </a:r>
          </a:p>
          <a:p>
            <a:pPr lvl="2"/>
            <a:r>
              <a:rPr lang="he-IL" altLang="he-IL"/>
              <a:t>רמה 2</a:t>
            </a:r>
          </a:p>
          <a:p>
            <a:pPr lvl="3"/>
            <a:r>
              <a:rPr lang="he-IL" altLang="he-IL"/>
              <a:t>רמה 3</a:t>
            </a:r>
          </a:p>
        </p:txBody>
      </p:sp>
      <p:sp>
        <p:nvSpPr>
          <p:cNvPr id="1067" name="Rectangle 12"/>
          <p:cNvSpPr>
            <a:spLocks noGrp="1" noChangeArrowheads="1"/>
          </p:cNvSpPr>
          <p:nvPr>
            <p:ph type="sldNum" sz="quarter" idx="2"/>
          </p:nvPr>
        </p:nvSpPr>
        <p:spPr bwMode="auto">
          <a:xfrm>
            <a:off x="173038" y="6565900"/>
            <a:ext cx="200025" cy="155575"/>
          </a:xfrm>
          <a:prstGeom prst="rect">
            <a:avLst/>
          </a:prstGeom>
          <a:noFill/>
          <a:ln>
            <a:noFill/>
          </a:ln>
          <a:effectLst/>
        </p:spPr>
        <p:txBody>
          <a:bodyPr vert="horz" wrap="none" lIns="0" tIns="0" rIns="0" bIns="0" numCol="1" anchor="t" anchorCtr="0" compatLnSpc="1">
            <a:prstTxWarp prst="textNoShape">
              <a:avLst/>
            </a:prstTxWarp>
          </a:bodyPr>
          <a:lstStyle>
            <a:lvl1pPr algn="r" rtl="1">
              <a:buSzPct val="100000"/>
              <a:defRPr sz="1000">
                <a:solidFill>
                  <a:srgbClr val="000000"/>
                </a:solidFill>
              </a:defRPr>
            </a:lvl1pPr>
          </a:lstStyle>
          <a:p>
            <a:pPr>
              <a:defRPr/>
            </a:pPr>
            <a:fld id="{00BC7C5F-8466-492B-8541-824F472D3F6A}" type="slidenum">
              <a:rPr lang="he-IL" altLang="he-IL"/>
              <a:pPr>
                <a:defRPr/>
              </a:pPr>
              <a:t>‹#›</a:t>
            </a:fld>
            <a:endParaRPr lang="he-IL" altLang="he-IL"/>
          </a:p>
        </p:txBody>
      </p:sp>
    </p:spTree>
  </p:cSld>
  <p:clrMap bg1="lt1" tx1="dk1" bg2="lt2" tx2="dk2" accent1="accent1" accent2="accent2" accent3="accent3" accent4="accent4" accent5="accent5" accent6="accent6" hlink="hlink" folHlink="folHlink"/>
  <p:sldLayoutIdLst>
    <p:sldLayoutId id="2147485015" r:id="rId1"/>
    <p:sldLayoutId id="2147485016" r:id="rId2"/>
    <p:sldLayoutId id="2147485017" r:id="rId3"/>
    <p:sldLayoutId id="2147485018" r:id="rId4"/>
    <p:sldLayoutId id="2147485019" r:id="rId5"/>
    <p:sldLayoutId id="2147485020" r:id="rId6"/>
    <p:sldLayoutId id="2147485021" r:id="rId7"/>
    <p:sldLayoutId id="2147485022" r:id="rId8"/>
    <p:sldLayoutId id="2147485023" r:id="rId9"/>
    <p:sldLayoutId id="2147485024" r:id="rId10"/>
    <p:sldLayoutId id="2147485025" r:id="rId11"/>
  </p:sldLayoutIdLst>
  <p:hf hdr="0" ftr="0" dt="0"/>
  <p:txStyles>
    <p:title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p:titleStyle>
    <p:bodyStyle>
      <a:lvl1pPr marL="344488" indent="-344488" algn="r" defTabSz="908050" rtl="1" eaLnBrk="0" fontAlgn="base" hangingPunct="0">
        <a:lnSpc>
          <a:spcPct val="150000"/>
        </a:lnSpc>
        <a:spcBef>
          <a:spcPct val="0"/>
        </a:spcBef>
        <a:spcAft>
          <a:spcPct val="0"/>
        </a:spcAft>
        <a:buClr>
          <a:schemeClr val="tx2"/>
        </a:buClr>
        <a:buSzPct val="100000"/>
        <a:buChar char="•"/>
        <a:defRPr sz="1600">
          <a:solidFill>
            <a:schemeClr val="tx1"/>
          </a:solidFill>
          <a:latin typeface="+mn-lt"/>
          <a:ea typeface="+mn-ea"/>
          <a:cs typeface="+mn-cs"/>
        </a:defRPr>
      </a:lvl1pPr>
      <a:lvl2pPr marL="361950" indent="-360363" algn="r" defTabSz="908050" rtl="1" eaLnBrk="0" fontAlgn="base" hangingPunct="0">
        <a:lnSpc>
          <a:spcPct val="150000"/>
        </a:lnSpc>
        <a:spcBef>
          <a:spcPct val="0"/>
        </a:spcBef>
        <a:spcAft>
          <a:spcPct val="0"/>
        </a:spcAft>
        <a:buClr>
          <a:schemeClr val="tx2"/>
        </a:buClr>
        <a:buSzPct val="125000"/>
        <a:buFont typeface="Wingdings" panose="05000000000000000000" pitchFamily="2" charset="2"/>
        <a:buChar char="ü"/>
        <a:defRPr sz="1600">
          <a:solidFill>
            <a:schemeClr val="tx1"/>
          </a:solidFill>
          <a:latin typeface="+mn-lt"/>
          <a:cs typeface="+mn-cs"/>
        </a:defRPr>
      </a:lvl2pPr>
      <a:lvl3pPr marL="717550" indent="-261938" algn="r" defTabSz="908050" rtl="1" eaLnBrk="0" fontAlgn="base" hangingPunct="0">
        <a:lnSpc>
          <a:spcPct val="150000"/>
        </a:lnSpc>
        <a:spcBef>
          <a:spcPct val="0"/>
        </a:spcBef>
        <a:spcAft>
          <a:spcPct val="0"/>
        </a:spcAft>
        <a:buClr>
          <a:schemeClr val="tx2"/>
        </a:buClr>
        <a:buSzPct val="120000"/>
        <a:buFont typeface="Arial" panose="020B0604020202020204" pitchFamily="34" charset="0"/>
        <a:buChar char="–"/>
        <a:defRPr sz="1600">
          <a:solidFill>
            <a:schemeClr val="tx1"/>
          </a:solidFill>
          <a:latin typeface="+mn-lt"/>
          <a:cs typeface="+mn-cs"/>
        </a:defRPr>
      </a:lvl3pPr>
      <a:lvl4pPr marL="1076325" indent="-331788" algn="r" defTabSz="908050" rtl="1" eaLnBrk="0" fontAlgn="base" hangingPunct="0">
        <a:lnSpc>
          <a:spcPct val="150000"/>
        </a:lnSpc>
        <a:spcBef>
          <a:spcPct val="0"/>
        </a:spcBef>
        <a:spcAft>
          <a:spcPct val="0"/>
        </a:spcAft>
        <a:buClr>
          <a:schemeClr val="tx2"/>
        </a:buClr>
        <a:buSzPct val="120000"/>
        <a:buFont typeface="Courier New" panose="02070309020205020404" pitchFamily="49" charset="0"/>
        <a:buChar char="o"/>
        <a:defRPr sz="1600">
          <a:solidFill>
            <a:schemeClr val="tx1"/>
          </a:solidFill>
          <a:latin typeface="+mn-lt"/>
          <a:cs typeface="+mn-cs"/>
        </a:defRPr>
      </a:lvl4pPr>
      <a:lvl5pPr marL="7556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5pPr>
      <a:lvl6pPr marL="12128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6pPr>
      <a:lvl7pPr marL="16700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7pPr>
      <a:lvl8pPr marL="21272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8pPr>
      <a:lvl9pPr marL="25844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tags" Target="../tags/tag3.xml"/><Relationship Id="rId7" Type="http://schemas.openxmlformats.org/officeDocument/2006/relationships/notesSlide" Target="../notesSlides/notesSlide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Layout" Target="../slideLayouts/slideLayout7.xml"/><Relationship Id="rId5" Type="http://schemas.openxmlformats.org/officeDocument/2006/relationships/tags" Target="../tags/tag5.xml"/><Relationship Id="rId10" Type="http://schemas.openxmlformats.org/officeDocument/2006/relationships/image" Target="../media/image1.png"/><Relationship Id="rId4" Type="http://schemas.openxmlformats.org/officeDocument/2006/relationships/tags" Target="../tags/tag4.xml"/><Relationship Id="rId9"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hidden="1"/>
          <p:cNvSpPr>
            <a:spLocks noChangeAspect="1" noChangeArrowheads="1"/>
          </p:cNvSpPr>
          <p:nvPr>
            <p:custDataLst>
              <p:tags r:id="rId1"/>
            </p:custDataLst>
          </p:nvPr>
        </p:nvSpPr>
        <p:spPr bwMode="auto">
          <a:xfrm>
            <a:off x="0" y="0"/>
            <a:ext cx="161925"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lnSpc>
                <a:spcPct val="150000"/>
              </a:lnSpc>
              <a:buClr>
                <a:schemeClr val="tx2"/>
              </a:buClr>
              <a:buSzPct val="100000"/>
              <a:buChar char="•"/>
              <a:defRPr sz="1600">
                <a:solidFill>
                  <a:schemeClr val="tx1"/>
                </a:solidFill>
                <a:latin typeface="Arial" pitchFamily="34" charset="0"/>
                <a:cs typeface="Arial" pitchFamily="34" charset="0"/>
              </a:defRPr>
            </a:lvl1pPr>
            <a:lvl2pPr marL="742950" indent="-285750" algn="r" rtl="1">
              <a:lnSpc>
                <a:spcPct val="150000"/>
              </a:lnSpc>
              <a:buClr>
                <a:schemeClr val="tx2"/>
              </a:buClr>
              <a:buSzPct val="125000"/>
              <a:buFont typeface="Wingdings" pitchFamily="2" charset="2"/>
              <a:buChar char="ü"/>
              <a:defRPr sz="1600">
                <a:solidFill>
                  <a:schemeClr val="tx1"/>
                </a:solidFill>
                <a:latin typeface="Arial" pitchFamily="34" charset="0"/>
                <a:cs typeface="Arial" pitchFamily="34" charset="0"/>
              </a:defRPr>
            </a:lvl2pPr>
            <a:lvl3pPr marL="1143000" indent="-228600" algn="r" rtl="1">
              <a:lnSpc>
                <a:spcPct val="150000"/>
              </a:lnSpc>
              <a:buClr>
                <a:schemeClr val="tx2"/>
              </a:buClr>
              <a:buSzPct val="120000"/>
              <a:buFont typeface="Arial" pitchFamily="34" charset="0"/>
              <a:buChar char="–"/>
              <a:defRPr sz="1600">
                <a:solidFill>
                  <a:schemeClr val="tx1"/>
                </a:solidFill>
                <a:latin typeface="Arial" pitchFamily="34" charset="0"/>
                <a:cs typeface="Arial" pitchFamily="34" charset="0"/>
              </a:defRPr>
            </a:lvl3pPr>
            <a:lvl4pPr marL="1600200" indent="-228600" algn="r" rtl="1">
              <a:lnSpc>
                <a:spcPct val="150000"/>
              </a:lnSpc>
              <a:buClr>
                <a:schemeClr val="tx2"/>
              </a:buClr>
              <a:buSzPct val="120000"/>
              <a:buFont typeface="Courier New" pitchFamily="49" charset="0"/>
              <a:buChar char="o"/>
              <a:defRPr sz="1600">
                <a:solidFill>
                  <a:schemeClr val="tx1"/>
                </a:solidFill>
                <a:latin typeface="Arial" pitchFamily="34" charset="0"/>
                <a:cs typeface="Arial" pitchFamily="34" charset="0"/>
              </a:defRPr>
            </a:lvl4pPr>
            <a:lvl5pPr marL="2057400" indent="-228600" algn="r" rtl="1">
              <a:buClr>
                <a:schemeClr val="tx2"/>
              </a:buClr>
              <a:buSzPct val="89000"/>
              <a:buFont typeface="Arial" pitchFamily="34" charset="0"/>
              <a:buChar char="-"/>
              <a:defRPr sz="16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9pPr>
          </a:lstStyle>
          <a:p>
            <a:pPr algn="l" rtl="0" eaLnBrk="1" hangingPunct="1">
              <a:lnSpc>
                <a:spcPct val="100000"/>
              </a:lnSpc>
              <a:buClrTx/>
              <a:buFontTx/>
              <a:buNone/>
            </a:pPr>
            <a:endParaRPr lang="he-IL" altLang="he-IL" sz="1800" dirty="0"/>
          </a:p>
        </p:txBody>
      </p:sp>
      <p:sp>
        <p:nvSpPr>
          <p:cNvPr id="3075" name="Rectangle 3"/>
          <p:cNvSpPr>
            <a:spLocks noGrp="1" noChangeArrowheads="1"/>
          </p:cNvSpPr>
          <p:nvPr>
            <p:ph type="ctrTitle" idx="4294967295"/>
            <p:custDataLst>
              <p:tags r:id="rId2"/>
            </p:custDataLst>
          </p:nvPr>
        </p:nvSpPr>
        <p:spPr>
          <a:xfrm>
            <a:off x="428625" y="2725738"/>
            <a:ext cx="6413500" cy="2216150"/>
          </a:xfrm>
        </p:spPr>
        <p:txBody>
          <a:bodyPr/>
          <a:lstStyle/>
          <a:p>
            <a:pPr algn="ctr"/>
            <a:r>
              <a:rPr lang="he-IL" altLang="he-IL" sz="3600" dirty="0"/>
              <a:t>תעריפים ונהלים לעבודות תכנון במערכת הביטחון</a:t>
            </a:r>
            <a:br>
              <a:rPr lang="en-US" altLang="he-IL" sz="3600" dirty="0"/>
            </a:br>
            <a:r>
              <a:rPr lang="he-IL" altLang="he-IL" sz="3600" dirty="0"/>
              <a:t>חלק 2– תעריפים</a:t>
            </a:r>
            <a:br>
              <a:rPr lang="en-US" altLang="he-IL" sz="3600" dirty="0"/>
            </a:br>
            <a:r>
              <a:rPr lang="he-IL" altLang="he-IL" sz="3600"/>
              <a:t>2.2 אדריכלות</a:t>
            </a:r>
            <a:endParaRPr lang="en-US" altLang="en-US" sz="3300" dirty="0">
              <a:solidFill>
                <a:srgbClr val="003B89"/>
              </a:solidFill>
            </a:endParaRPr>
          </a:p>
        </p:txBody>
      </p:sp>
      <p:sp>
        <p:nvSpPr>
          <p:cNvPr id="3076" name="Rectangle 4"/>
          <p:cNvSpPr>
            <a:spLocks noChangeArrowheads="1"/>
          </p:cNvSpPr>
          <p:nvPr>
            <p:custDataLst>
              <p:tags r:id="rId3"/>
            </p:custDataLst>
          </p:nvPr>
        </p:nvSpPr>
        <p:spPr bwMode="auto">
          <a:xfrm>
            <a:off x="0" y="0"/>
            <a:ext cx="9140825" cy="6858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2816" tIns="46413" rIns="92816" bIns="46413" anchor="ctr"/>
          <a:lstStyle>
            <a:lvl1pPr algn="r" rtl="1">
              <a:lnSpc>
                <a:spcPct val="150000"/>
              </a:lnSpc>
              <a:buClr>
                <a:schemeClr val="tx2"/>
              </a:buClr>
              <a:buSzPct val="100000"/>
              <a:buChar char="•"/>
              <a:defRPr sz="1600">
                <a:solidFill>
                  <a:schemeClr val="tx1"/>
                </a:solidFill>
                <a:latin typeface="Arial" pitchFamily="34" charset="0"/>
                <a:cs typeface="Arial" pitchFamily="34" charset="0"/>
              </a:defRPr>
            </a:lvl1pPr>
            <a:lvl2pPr marL="742950" indent="-285750" algn="r" rtl="1">
              <a:lnSpc>
                <a:spcPct val="150000"/>
              </a:lnSpc>
              <a:buClr>
                <a:schemeClr val="tx2"/>
              </a:buClr>
              <a:buSzPct val="125000"/>
              <a:buFont typeface="Wingdings" pitchFamily="2" charset="2"/>
              <a:buChar char="ü"/>
              <a:defRPr sz="1600">
                <a:solidFill>
                  <a:schemeClr val="tx1"/>
                </a:solidFill>
                <a:latin typeface="Arial" pitchFamily="34" charset="0"/>
                <a:cs typeface="Arial" pitchFamily="34" charset="0"/>
              </a:defRPr>
            </a:lvl2pPr>
            <a:lvl3pPr marL="1143000" indent="-228600" algn="r" rtl="1">
              <a:lnSpc>
                <a:spcPct val="150000"/>
              </a:lnSpc>
              <a:buClr>
                <a:schemeClr val="tx2"/>
              </a:buClr>
              <a:buSzPct val="120000"/>
              <a:buFont typeface="Arial" pitchFamily="34" charset="0"/>
              <a:buChar char="–"/>
              <a:defRPr sz="1600">
                <a:solidFill>
                  <a:schemeClr val="tx1"/>
                </a:solidFill>
                <a:latin typeface="Arial" pitchFamily="34" charset="0"/>
                <a:cs typeface="Arial" pitchFamily="34" charset="0"/>
              </a:defRPr>
            </a:lvl3pPr>
            <a:lvl4pPr marL="1600200" indent="-228600" algn="r" rtl="1">
              <a:lnSpc>
                <a:spcPct val="150000"/>
              </a:lnSpc>
              <a:buClr>
                <a:schemeClr val="tx2"/>
              </a:buClr>
              <a:buSzPct val="120000"/>
              <a:buFont typeface="Courier New" pitchFamily="49" charset="0"/>
              <a:buChar char="o"/>
              <a:defRPr sz="1600">
                <a:solidFill>
                  <a:schemeClr val="tx1"/>
                </a:solidFill>
                <a:latin typeface="Arial" pitchFamily="34" charset="0"/>
                <a:cs typeface="Arial" pitchFamily="34" charset="0"/>
              </a:defRPr>
            </a:lvl4pPr>
            <a:lvl5pPr marL="2057400" indent="-228600" algn="r" rtl="1">
              <a:buClr>
                <a:schemeClr val="tx2"/>
              </a:buClr>
              <a:buSzPct val="89000"/>
              <a:buFont typeface="Arial" pitchFamily="34" charset="0"/>
              <a:buChar char="-"/>
              <a:defRPr sz="16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9pPr>
          </a:lstStyle>
          <a:p>
            <a:pPr algn="l">
              <a:lnSpc>
                <a:spcPct val="100000"/>
              </a:lnSpc>
              <a:buClrTx/>
              <a:buFontTx/>
              <a:buNone/>
            </a:pPr>
            <a:endParaRPr lang="en-US" altLang="he-IL" sz="1100" dirty="0">
              <a:solidFill>
                <a:srgbClr val="000000"/>
              </a:solidFill>
            </a:endParaRPr>
          </a:p>
        </p:txBody>
      </p:sp>
      <p:sp>
        <p:nvSpPr>
          <p:cNvPr id="3077" name="TitleBottomPlaceholder"/>
          <p:cNvSpPr>
            <a:spLocks noChangeArrowheads="1"/>
          </p:cNvSpPr>
          <p:nvPr>
            <p:custDataLst>
              <p:tags r:id="rId4"/>
            </p:custDataLst>
          </p:nvPr>
        </p:nvSpPr>
        <p:spPr bwMode="auto">
          <a:xfrm>
            <a:off x="6808788" y="2284413"/>
            <a:ext cx="2335212" cy="4167187"/>
          </a:xfrm>
          <a:prstGeom prst="rect">
            <a:avLst/>
          </a:prstGeom>
          <a:solidFill>
            <a:srgbClr val="2D68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816" tIns="46413" rIns="92816" bIns="46413" anchor="ctr"/>
          <a:lstStyle>
            <a:lvl1pPr algn="r" rtl="1">
              <a:lnSpc>
                <a:spcPct val="150000"/>
              </a:lnSpc>
              <a:buClr>
                <a:schemeClr val="tx2"/>
              </a:buClr>
              <a:buSzPct val="100000"/>
              <a:buChar char="•"/>
              <a:defRPr sz="1600">
                <a:solidFill>
                  <a:schemeClr val="tx1"/>
                </a:solidFill>
                <a:latin typeface="Arial" pitchFamily="34" charset="0"/>
                <a:cs typeface="Arial" pitchFamily="34" charset="0"/>
              </a:defRPr>
            </a:lvl1pPr>
            <a:lvl2pPr marL="742950" indent="-285750" algn="r" rtl="1">
              <a:lnSpc>
                <a:spcPct val="150000"/>
              </a:lnSpc>
              <a:buClr>
                <a:schemeClr val="tx2"/>
              </a:buClr>
              <a:buSzPct val="125000"/>
              <a:buFont typeface="Wingdings" pitchFamily="2" charset="2"/>
              <a:buChar char="ü"/>
              <a:defRPr sz="1600">
                <a:solidFill>
                  <a:schemeClr val="tx1"/>
                </a:solidFill>
                <a:latin typeface="Arial" pitchFamily="34" charset="0"/>
                <a:cs typeface="Arial" pitchFamily="34" charset="0"/>
              </a:defRPr>
            </a:lvl2pPr>
            <a:lvl3pPr marL="1143000" indent="-228600" algn="r" rtl="1">
              <a:lnSpc>
                <a:spcPct val="150000"/>
              </a:lnSpc>
              <a:buClr>
                <a:schemeClr val="tx2"/>
              </a:buClr>
              <a:buSzPct val="120000"/>
              <a:buFont typeface="Arial" pitchFamily="34" charset="0"/>
              <a:buChar char="–"/>
              <a:defRPr sz="1600">
                <a:solidFill>
                  <a:schemeClr val="tx1"/>
                </a:solidFill>
                <a:latin typeface="Arial" pitchFamily="34" charset="0"/>
                <a:cs typeface="Arial" pitchFamily="34" charset="0"/>
              </a:defRPr>
            </a:lvl3pPr>
            <a:lvl4pPr marL="1600200" indent="-228600" algn="r" rtl="1">
              <a:lnSpc>
                <a:spcPct val="150000"/>
              </a:lnSpc>
              <a:buClr>
                <a:schemeClr val="tx2"/>
              </a:buClr>
              <a:buSzPct val="120000"/>
              <a:buFont typeface="Courier New" pitchFamily="49" charset="0"/>
              <a:buChar char="o"/>
              <a:defRPr sz="1600">
                <a:solidFill>
                  <a:schemeClr val="tx1"/>
                </a:solidFill>
                <a:latin typeface="Arial" pitchFamily="34" charset="0"/>
                <a:cs typeface="Arial" pitchFamily="34" charset="0"/>
              </a:defRPr>
            </a:lvl4pPr>
            <a:lvl5pPr marL="2057400" indent="-228600" algn="r" rtl="1">
              <a:buClr>
                <a:schemeClr val="tx2"/>
              </a:buClr>
              <a:buSzPct val="89000"/>
              <a:buFont typeface="Arial" pitchFamily="34" charset="0"/>
              <a:buChar char="-"/>
              <a:defRPr sz="16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9pPr>
          </a:lstStyle>
          <a:p>
            <a:pPr algn="l">
              <a:lnSpc>
                <a:spcPct val="100000"/>
              </a:lnSpc>
              <a:buClrTx/>
              <a:buFontTx/>
              <a:buNone/>
            </a:pPr>
            <a:endParaRPr lang="he-IL" altLang="he-IL" sz="1100" dirty="0">
              <a:solidFill>
                <a:srgbClr val="000000"/>
              </a:solidFill>
            </a:endParaRPr>
          </a:p>
        </p:txBody>
      </p:sp>
      <p:sp>
        <p:nvSpPr>
          <p:cNvPr id="3078" name="TitleTopPlaceholder"/>
          <p:cNvSpPr>
            <a:spLocks noChangeArrowheads="1"/>
          </p:cNvSpPr>
          <p:nvPr>
            <p:custDataLst>
              <p:tags r:id="rId5"/>
            </p:custDataLst>
          </p:nvPr>
        </p:nvSpPr>
        <p:spPr bwMode="auto">
          <a:xfrm>
            <a:off x="6808788" y="0"/>
            <a:ext cx="2335212" cy="22844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816" tIns="46413" rIns="92816" bIns="46413" anchor="ctr"/>
          <a:lstStyle>
            <a:lvl1pPr algn="r" rtl="1">
              <a:lnSpc>
                <a:spcPct val="150000"/>
              </a:lnSpc>
              <a:buClr>
                <a:schemeClr val="tx2"/>
              </a:buClr>
              <a:buSzPct val="100000"/>
              <a:buChar char="•"/>
              <a:defRPr sz="1600">
                <a:solidFill>
                  <a:schemeClr val="tx1"/>
                </a:solidFill>
                <a:latin typeface="Arial" pitchFamily="34" charset="0"/>
                <a:cs typeface="Arial" pitchFamily="34" charset="0"/>
              </a:defRPr>
            </a:lvl1pPr>
            <a:lvl2pPr marL="742950" indent="-285750" algn="r" rtl="1">
              <a:lnSpc>
                <a:spcPct val="150000"/>
              </a:lnSpc>
              <a:buClr>
                <a:schemeClr val="tx2"/>
              </a:buClr>
              <a:buSzPct val="125000"/>
              <a:buFont typeface="Wingdings" pitchFamily="2" charset="2"/>
              <a:buChar char="ü"/>
              <a:defRPr sz="1600">
                <a:solidFill>
                  <a:schemeClr val="tx1"/>
                </a:solidFill>
                <a:latin typeface="Arial" pitchFamily="34" charset="0"/>
                <a:cs typeface="Arial" pitchFamily="34" charset="0"/>
              </a:defRPr>
            </a:lvl2pPr>
            <a:lvl3pPr marL="1143000" indent="-228600" algn="r" rtl="1">
              <a:lnSpc>
                <a:spcPct val="150000"/>
              </a:lnSpc>
              <a:buClr>
                <a:schemeClr val="tx2"/>
              </a:buClr>
              <a:buSzPct val="120000"/>
              <a:buFont typeface="Arial" pitchFamily="34" charset="0"/>
              <a:buChar char="–"/>
              <a:defRPr sz="1600">
                <a:solidFill>
                  <a:schemeClr val="tx1"/>
                </a:solidFill>
                <a:latin typeface="Arial" pitchFamily="34" charset="0"/>
                <a:cs typeface="Arial" pitchFamily="34" charset="0"/>
              </a:defRPr>
            </a:lvl3pPr>
            <a:lvl4pPr marL="1600200" indent="-228600" algn="r" rtl="1">
              <a:lnSpc>
                <a:spcPct val="150000"/>
              </a:lnSpc>
              <a:buClr>
                <a:schemeClr val="tx2"/>
              </a:buClr>
              <a:buSzPct val="120000"/>
              <a:buFont typeface="Courier New" pitchFamily="49" charset="0"/>
              <a:buChar char="o"/>
              <a:defRPr sz="1600">
                <a:solidFill>
                  <a:schemeClr val="tx1"/>
                </a:solidFill>
                <a:latin typeface="Arial" pitchFamily="34" charset="0"/>
                <a:cs typeface="Arial" pitchFamily="34" charset="0"/>
              </a:defRPr>
            </a:lvl4pPr>
            <a:lvl5pPr marL="2057400" indent="-228600" algn="r" rtl="1">
              <a:buClr>
                <a:schemeClr val="tx2"/>
              </a:buClr>
              <a:buSzPct val="89000"/>
              <a:buFont typeface="Arial" pitchFamily="34" charset="0"/>
              <a:buChar char="-"/>
              <a:defRPr sz="16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9pPr>
          </a:lstStyle>
          <a:p>
            <a:pPr algn="l">
              <a:lnSpc>
                <a:spcPct val="100000"/>
              </a:lnSpc>
              <a:buClrTx/>
              <a:buFontTx/>
              <a:buNone/>
            </a:pPr>
            <a:endParaRPr lang="en-US" altLang="he-IL" sz="1100" dirty="0">
              <a:solidFill>
                <a:srgbClr val="000000"/>
              </a:solidFill>
            </a:endParaRPr>
          </a:p>
        </p:txBody>
      </p:sp>
      <p:pic>
        <p:nvPicPr>
          <p:cNvPr id="3079" name="Picture 12"/>
          <p:cNvPicPr preferRelativeResize="0">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26795" y="284163"/>
            <a:ext cx="833437"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1"/>
          <p:cNvPicPr preferRelativeResize="0">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0050" y="190500"/>
            <a:ext cx="1238250" cy="101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Picture 38"/>
          <p:cNvPicPr preferRelativeResize="0">
            <a:picLocks noChangeArrowheads="1"/>
          </p:cNvPicPr>
          <p:nvPr/>
        </p:nvPicPr>
        <p:blipFill>
          <a:blip r:embed="rId10">
            <a:extLst>
              <a:ext uri="{28A0092B-C50C-407E-A947-70E740481C1C}">
                <a14:useLocalDpi xmlns:a14="http://schemas.microsoft.com/office/drawing/2010/main" val="0"/>
              </a:ext>
            </a:extLst>
          </a:blip>
          <a:srcRect l="24922" t="27293" r="58437" b="50732"/>
          <a:stretch>
            <a:fillRect/>
          </a:stretch>
        </p:blipFill>
        <p:spPr bwMode="auto">
          <a:xfrm>
            <a:off x="2927350" y="1198563"/>
            <a:ext cx="1366838" cy="144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2" name="TextBox 1"/>
          <p:cNvSpPr txBox="1">
            <a:spLocks noChangeArrowheads="1"/>
          </p:cNvSpPr>
          <p:nvPr/>
        </p:nvSpPr>
        <p:spPr bwMode="auto">
          <a:xfrm>
            <a:off x="2051050" y="5435600"/>
            <a:ext cx="3289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he-IL" altLang="he-IL" b="1" dirty="0">
                <a:solidFill>
                  <a:schemeClr val="tx2"/>
                </a:solidFill>
              </a:rPr>
              <a:t>היחידה להתקשרויות עם מתכננים</a:t>
            </a:r>
          </a:p>
        </p:txBody>
      </p:sp>
      <p:sp>
        <p:nvSpPr>
          <p:cNvPr id="3083" name="מציין מיקום של מספר שקופית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2DBB2E3A-2CE4-410D-9FF6-EE57A7DE031F}" type="slidenum">
              <a:rPr lang="he-IL" altLang="he-IL" smtClean="0"/>
              <a:pPr/>
              <a:t>1</a:t>
            </a:fld>
            <a:endParaRPr lang="he-IL" altLang="he-IL" dirty="0"/>
          </a:p>
        </p:txBody>
      </p:sp>
      <p:sp>
        <p:nvSpPr>
          <p:cNvPr id="2" name="מלבן 1"/>
          <p:cNvSpPr/>
          <p:nvPr/>
        </p:nvSpPr>
        <p:spPr>
          <a:xfrm>
            <a:off x="3174563" y="6082268"/>
            <a:ext cx="1042273" cy="369332"/>
          </a:xfrm>
          <a:prstGeom prst="rect">
            <a:avLst/>
          </a:prstGeom>
        </p:spPr>
        <p:txBody>
          <a:bodyPr wrap="none">
            <a:spAutoFit/>
          </a:bodyPr>
          <a:lstStyle/>
          <a:p>
            <a:r>
              <a:rPr lang="he-IL" altLang="he-IL"/>
              <a:t>יולי </a:t>
            </a:r>
            <a:r>
              <a:rPr lang="he-IL" altLang="he-IL" dirty="0"/>
              <a:t>2021</a:t>
            </a:r>
            <a:endParaRPr lang="he-I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10</a:t>
            </a:fld>
            <a:endParaRPr lang="he-IL" altLang="he-IL"/>
          </a:p>
        </p:txBody>
      </p:sp>
      <p:sp>
        <p:nvSpPr>
          <p:cNvPr id="3" name="מלבן 2"/>
          <p:cNvSpPr/>
          <p:nvPr/>
        </p:nvSpPr>
        <p:spPr>
          <a:xfrm>
            <a:off x="467544" y="980728"/>
            <a:ext cx="8280920" cy="1554272"/>
          </a:xfrm>
          <a:prstGeom prst="rect">
            <a:avLst/>
          </a:prstGeom>
        </p:spPr>
        <p:txBody>
          <a:bodyPr wrap="square">
            <a:spAutoFit/>
          </a:bodyPr>
          <a:lstStyle/>
          <a:p>
            <a:pPr marL="342900" lvl="0" indent="-342900" algn="just" rtl="1">
              <a:buFont typeface="+mj-lt"/>
              <a:buAutoNum type="arabicParenR"/>
            </a:pPr>
            <a:r>
              <a:rPr lang="he-IL" sz="1900" dirty="0"/>
              <a:t>הכנת תכניות סופיות של המבנה (</a:t>
            </a:r>
            <a:r>
              <a:rPr lang="he-IL" sz="1900" dirty="0" err="1"/>
              <a:t>בקנ"מ</a:t>
            </a:r>
            <a:r>
              <a:rPr lang="he-IL" sz="1900" dirty="0"/>
              <a:t> 1:100 ו/או 1:50) המתארות את הצורה הסופית של המבנה והעמדתו בשטח והכוללות: תכניות סופיות של כל המפלסים, חזיתות ראשיות, חתכים ראשיים, פרטים עקרוניים, הדמיות, </a:t>
            </a:r>
            <a:r>
              <a:rPr lang="he-IL" sz="1900" dirty="0" err="1"/>
              <a:t>תוכניות</a:t>
            </a:r>
            <a:r>
              <a:rPr lang="he-IL" sz="1900" dirty="0"/>
              <a:t> תלת </a:t>
            </a:r>
            <a:r>
              <a:rPr lang="he-IL" sz="1900" dirty="0" err="1"/>
              <a:t>מימדיות</a:t>
            </a:r>
            <a:r>
              <a:rPr lang="he-IL" sz="1900" dirty="0"/>
              <a:t> וכל הנדרש לצורך תכנון לביצוע של המבנה, תוך יישום התכנון המקודם של היועצים, לאישור סופי של מנהל הפרויקט.</a:t>
            </a:r>
            <a:endParaRPr lang="en-US" sz="1900" dirty="0"/>
          </a:p>
        </p:txBody>
      </p:sp>
      <p:sp>
        <p:nvSpPr>
          <p:cNvPr id="7" name="מלבן 6"/>
          <p:cNvSpPr/>
          <p:nvPr/>
        </p:nvSpPr>
        <p:spPr>
          <a:xfrm>
            <a:off x="467544" y="2505377"/>
            <a:ext cx="8280920" cy="969496"/>
          </a:xfrm>
          <a:prstGeom prst="rect">
            <a:avLst/>
          </a:prstGeom>
        </p:spPr>
        <p:txBody>
          <a:bodyPr wrap="square">
            <a:spAutoFit/>
          </a:bodyPr>
          <a:lstStyle/>
          <a:p>
            <a:pPr marL="360000" lvl="0" indent="-360000" algn="just" rtl="1">
              <a:buFont typeface="+mj-lt"/>
              <a:buAutoNum type="arabicParenR" startAt="2"/>
            </a:pPr>
            <a:r>
              <a:rPr lang="he-IL" sz="1900" dirty="0">
                <a:solidFill>
                  <a:srgbClr val="FF0000"/>
                </a:solidFill>
              </a:rPr>
              <a:t>הכנת מודל ברמת </a:t>
            </a:r>
            <a:r>
              <a:rPr lang="en-US" sz="1900" dirty="0">
                <a:solidFill>
                  <a:srgbClr val="FF0000"/>
                </a:solidFill>
              </a:rPr>
              <a:t>LOD200.2 </a:t>
            </a:r>
            <a:r>
              <a:rPr lang="he-IL" sz="1900" dirty="0">
                <a:solidFill>
                  <a:srgbClr val="FF0000"/>
                </a:solidFill>
              </a:rPr>
              <a:t> ואישורו בשלבים, כולל סיכום מידות מדויקות של אלמנטים, מפלסים, סוג בטון, פרטים מיוחדים, מבנה שכבות קיר, תקרות מונמכות, קירות ועמודים (ראה טבלת </a:t>
            </a:r>
            <a:r>
              <a:rPr lang="en-US" sz="1900" dirty="0">
                <a:solidFill>
                  <a:srgbClr val="FF0000"/>
                </a:solidFill>
              </a:rPr>
              <a:t>LOD </a:t>
            </a:r>
            <a:r>
              <a:rPr lang="he-IL" sz="1900" dirty="0">
                <a:solidFill>
                  <a:srgbClr val="FF0000"/>
                </a:solidFill>
              </a:rPr>
              <a:t> בנספח </a:t>
            </a:r>
            <a:r>
              <a:rPr lang="en-US" sz="1900" dirty="0">
                <a:solidFill>
                  <a:srgbClr val="FF0000"/>
                </a:solidFill>
              </a:rPr>
              <a:t>OIR</a:t>
            </a:r>
            <a:r>
              <a:rPr lang="he-IL" sz="1900" dirty="0">
                <a:solidFill>
                  <a:srgbClr val="FF0000"/>
                </a:solidFill>
              </a:rPr>
              <a:t> </a:t>
            </a:r>
            <a:r>
              <a:rPr lang="en-US" sz="1900" dirty="0">
                <a:solidFill>
                  <a:srgbClr val="FF0000"/>
                </a:solidFill>
              </a:rPr>
              <a:t>(</a:t>
            </a:r>
            <a:r>
              <a:rPr lang="he-IL" sz="1900" dirty="0">
                <a:solidFill>
                  <a:srgbClr val="FF0000"/>
                </a:solidFill>
              </a:rPr>
              <a:t>*</a:t>
            </a:r>
            <a:endParaRPr lang="en-US" sz="1900" dirty="0">
              <a:solidFill>
                <a:srgbClr val="FF0000"/>
              </a:solidFill>
            </a:endParaRPr>
          </a:p>
        </p:txBody>
      </p:sp>
      <p:sp>
        <p:nvSpPr>
          <p:cNvPr id="8" name="מלבן 7"/>
          <p:cNvSpPr/>
          <p:nvPr/>
        </p:nvSpPr>
        <p:spPr>
          <a:xfrm>
            <a:off x="467544" y="3513489"/>
            <a:ext cx="8280920" cy="677108"/>
          </a:xfrm>
          <a:prstGeom prst="rect">
            <a:avLst/>
          </a:prstGeom>
        </p:spPr>
        <p:txBody>
          <a:bodyPr wrap="square">
            <a:spAutoFit/>
          </a:bodyPr>
          <a:lstStyle/>
          <a:p>
            <a:pPr marL="360000" lvl="0" indent="-360000" algn="just" rtl="1">
              <a:buFont typeface="+mj-lt"/>
              <a:buAutoNum type="arabicParenR" startAt="3"/>
            </a:pPr>
            <a:r>
              <a:rPr lang="he-IL" sz="1900" dirty="0">
                <a:solidFill>
                  <a:srgbClr val="FF0000"/>
                </a:solidFill>
              </a:rPr>
              <a:t>המודל יעבור שלבי פיתוח בו יתר המתכננים יעשירו את מודל האדריכלות במידע הנוגע לדרישות המבניות הפיזיות והפונקציונליות.*</a:t>
            </a:r>
            <a:endParaRPr lang="en-US" sz="1900" dirty="0">
              <a:solidFill>
                <a:srgbClr val="FF0000"/>
              </a:solidFill>
            </a:endParaRPr>
          </a:p>
        </p:txBody>
      </p:sp>
      <p:sp>
        <p:nvSpPr>
          <p:cNvPr id="9" name="מלבן 8"/>
          <p:cNvSpPr/>
          <p:nvPr/>
        </p:nvSpPr>
        <p:spPr>
          <a:xfrm>
            <a:off x="467544" y="4246637"/>
            <a:ext cx="8280920" cy="677108"/>
          </a:xfrm>
          <a:prstGeom prst="rect">
            <a:avLst/>
          </a:prstGeom>
        </p:spPr>
        <p:txBody>
          <a:bodyPr wrap="square">
            <a:spAutoFit/>
          </a:bodyPr>
          <a:lstStyle/>
          <a:p>
            <a:pPr marL="360000" lvl="0" indent="-360000" algn="just" rtl="1">
              <a:buFont typeface="+mj-lt"/>
              <a:buAutoNum type="arabicParenR" startAt="4"/>
            </a:pPr>
            <a:r>
              <a:rPr lang="he-IL" sz="1900" dirty="0">
                <a:solidFill>
                  <a:srgbClr val="FF0000"/>
                </a:solidFill>
              </a:rPr>
              <a:t>המודל יכיל אינפורמציה על הרכיבים השונים הנוגעים לתפקוד הנדרש מהם (למשל – הגדרת דרישות בטיחות על גבי המודל). *</a:t>
            </a:r>
            <a:endParaRPr lang="en-US" sz="1900" dirty="0">
              <a:solidFill>
                <a:srgbClr val="FF0000"/>
              </a:solidFill>
            </a:endParaRPr>
          </a:p>
        </p:txBody>
      </p:sp>
      <p:sp>
        <p:nvSpPr>
          <p:cNvPr id="10" name="מלבן 9"/>
          <p:cNvSpPr/>
          <p:nvPr/>
        </p:nvSpPr>
        <p:spPr>
          <a:xfrm>
            <a:off x="467544" y="4975428"/>
            <a:ext cx="8280920" cy="677108"/>
          </a:xfrm>
          <a:prstGeom prst="rect">
            <a:avLst/>
          </a:prstGeom>
        </p:spPr>
        <p:txBody>
          <a:bodyPr wrap="square">
            <a:spAutoFit/>
          </a:bodyPr>
          <a:lstStyle/>
          <a:p>
            <a:pPr marL="360000" lvl="0" indent="-360000" algn="just" rtl="1">
              <a:buFont typeface="+mj-lt"/>
              <a:buAutoNum type="arabicParenR" startAt="5"/>
            </a:pPr>
            <a:r>
              <a:rPr lang="he-IL" sz="1900" dirty="0"/>
              <a:t>הצגת התכניות בפני מנהל הפרויקט ותיקון התכניות בהתאם להערות מנהל הפרויקט, עד להשגת פתרון מוסכם.</a:t>
            </a:r>
            <a:endParaRPr lang="en-US" sz="1900" dirty="0"/>
          </a:p>
        </p:txBody>
      </p:sp>
      <p:sp>
        <p:nvSpPr>
          <p:cNvPr id="11" name="מלבן 10"/>
          <p:cNvSpPr/>
          <p:nvPr/>
        </p:nvSpPr>
        <p:spPr>
          <a:xfrm>
            <a:off x="467544" y="5661248"/>
            <a:ext cx="8280920" cy="677108"/>
          </a:xfrm>
          <a:prstGeom prst="rect">
            <a:avLst/>
          </a:prstGeom>
        </p:spPr>
        <p:txBody>
          <a:bodyPr wrap="square">
            <a:spAutoFit/>
          </a:bodyPr>
          <a:lstStyle/>
          <a:p>
            <a:pPr marL="457200" indent="-457200" algn="just" rtl="1">
              <a:buFont typeface="+mj-lt"/>
              <a:buAutoNum type="arabicParenR" startAt="6"/>
            </a:pPr>
            <a:r>
              <a:rPr lang="he-IL" sz="1900" dirty="0"/>
              <a:t>הצגת התכניות בפני מזמין העבודה, עדכון ותיקון התכניות בהתאם להערות עד לקבלת אישור סיום שלב ע"י מנהל הפרויקט. </a:t>
            </a:r>
            <a:endParaRPr lang="en-US" sz="1900" dirty="0"/>
          </a:p>
        </p:txBody>
      </p:sp>
      <p:sp>
        <p:nvSpPr>
          <p:cNvPr id="12"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שירותי תכנון&gt;תכנון סופי</a:t>
            </a:r>
            <a:endParaRPr lang="he-IL" altLang="he-IL" sz="2800" kern="0" dirty="0"/>
          </a:p>
        </p:txBody>
      </p:sp>
      <p:pic>
        <p:nvPicPr>
          <p:cNvPr id="14" name="תמונה 13"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extLst>
      <p:ext uri="{BB962C8B-B14F-4D97-AF65-F5344CB8AC3E}">
        <p14:creationId xmlns:p14="http://schemas.microsoft.com/office/powerpoint/2010/main" val="1466639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11</a:t>
            </a:fld>
            <a:endParaRPr lang="he-IL" altLang="he-IL" dirty="0"/>
          </a:p>
        </p:txBody>
      </p:sp>
      <p:sp>
        <p:nvSpPr>
          <p:cNvPr id="3" name="מלבן 2"/>
          <p:cNvSpPr/>
          <p:nvPr/>
        </p:nvSpPr>
        <p:spPr>
          <a:xfrm>
            <a:off x="395536" y="1417712"/>
            <a:ext cx="8280920" cy="384721"/>
          </a:xfrm>
          <a:prstGeom prst="rect">
            <a:avLst/>
          </a:prstGeom>
        </p:spPr>
        <p:txBody>
          <a:bodyPr wrap="square">
            <a:spAutoFit/>
          </a:bodyPr>
          <a:lstStyle/>
          <a:p>
            <a:pPr marL="360000" indent="-360000" algn="just" rtl="1">
              <a:buFont typeface="+mj-lt"/>
              <a:buAutoNum type="arabicParenR" startAt="8"/>
            </a:pPr>
            <a:r>
              <a:rPr lang="he-IL" sz="1900" dirty="0"/>
              <a:t>בדיקת ואישור תכניות  צוות התכנון והיועצים.</a:t>
            </a:r>
            <a:endParaRPr lang="en-US" sz="1900" dirty="0"/>
          </a:p>
        </p:txBody>
      </p:sp>
      <p:sp>
        <p:nvSpPr>
          <p:cNvPr id="5" name="מלבן 4"/>
          <p:cNvSpPr/>
          <p:nvPr/>
        </p:nvSpPr>
        <p:spPr>
          <a:xfrm>
            <a:off x="395536" y="980728"/>
            <a:ext cx="8280920" cy="384721"/>
          </a:xfrm>
          <a:prstGeom prst="rect">
            <a:avLst/>
          </a:prstGeom>
        </p:spPr>
        <p:txBody>
          <a:bodyPr wrap="square">
            <a:spAutoFit/>
          </a:bodyPr>
          <a:lstStyle/>
          <a:p>
            <a:pPr marL="360000" indent="-360000" algn="just" rtl="1">
              <a:buFont typeface="+mj-lt"/>
              <a:buAutoNum type="arabicParenR" startAt="7"/>
            </a:pPr>
            <a:r>
              <a:rPr lang="he-IL" sz="1900" dirty="0"/>
              <a:t>הטמעת דרישות צוות התכנון והיועצים בתכניות האדריכלות.</a:t>
            </a:r>
            <a:endParaRPr lang="en-US" sz="1900" dirty="0"/>
          </a:p>
        </p:txBody>
      </p:sp>
      <p:sp>
        <p:nvSpPr>
          <p:cNvPr id="6" name="מלבן 5"/>
          <p:cNvSpPr/>
          <p:nvPr/>
        </p:nvSpPr>
        <p:spPr>
          <a:xfrm>
            <a:off x="395536" y="1997839"/>
            <a:ext cx="8280920" cy="677108"/>
          </a:xfrm>
          <a:prstGeom prst="rect">
            <a:avLst/>
          </a:prstGeom>
        </p:spPr>
        <p:txBody>
          <a:bodyPr wrap="square">
            <a:spAutoFit/>
          </a:bodyPr>
          <a:lstStyle/>
          <a:p>
            <a:pPr marL="360000" indent="-360000" algn="just" rtl="1">
              <a:buFont typeface="+mj-lt"/>
              <a:buAutoNum type="arabicParenR" startAt="9"/>
            </a:pPr>
            <a:r>
              <a:rPr lang="he-IL" sz="1900" dirty="0"/>
              <a:t>קבלת הנחיות מרשויות ומגורמים מקצועיים מנחים (לרבות בקרת תכן במדורים המקצועיים של המזמין) ושילובם בתכניות.</a:t>
            </a:r>
            <a:endParaRPr lang="en-US" sz="1900" dirty="0"/>
          </a:p>
        </p:txBody>
      </p:sp>
      <p:sp>
        <p:nvSpPr>
          <p:cNvPr id="7" name="מלבן 6"/>
          <p:cNvSpPr/>
          <p:nvPr/>
        </p:nvSpPr>
        <p:spPr>
          <a:xfrm>
            <a:off x="395536" y="2662461"/>
            <a:ext cx="8280920" cy="384721"/>
          </a:xfrm>
          <a:prstGeom prst="rect">
            <a:avLst/>
          </a:prstGeom>
        </p:spPr>
        <p:txBody>
          <a:bodyPr wrap="square">
            <a:spAutoFit/>
          </a:bodyPr>
          <a:lstStyle/>
          <a:p>
            <a:pPr marL="396000" indent="-396000" algn="just" rtl="1">
              <a:buFont typeface="+mj-lt"/>
              <a:buAutoNum type="arabicParenR" startAt="10"/>
            </a:pPr>
            <a:r>
              <a:rPr lang="he-IL" sz="1900" dirty="0"/>
              <a:t>הכנת כל הנדרש לצורך בקשה להיתר בניה צה"לי.</a:t>
            </a:r>
            <a:endParaRPr lang="en-US" sz="1900" dirty="0"/>
          </a:p>
        </p:txBody>
      </p:sp>
      <p:sp>
        <p:nvSpPr>
          <p:cNvPr id="8" name="מלבן 7"/>
          <p:cNvSpPr/>
          <p:nvPr/>
        </p:nvSpPr>
        <p:spPr>
          <a:xfrm>
            <a:off x="395536" y="3068960"/>
            <a:ext cx="8280920" cy="384721"/>
          </a:xfrm>
          <a:prstGeom prst="rect">
            <a:avLst/>
          </a:prstGeom>
        </p:spPr>
        <p:txBody>
          <a:bodyPr wrap="square">
            <a:spAutoFit/>
          </a:bodyPr>
          <a:lstStyle/>
          <a:p>
            <a:pPr marL="396000" indent="-396000" algn="just" rtl="1">
              <a:buFont typeface="+mj-lt"/>
              <a:buAutoNum type="arabicParenR" startAt="11"/>
            </a:pPr>
            <a:r>
              <a:rPr lang="he-IL" sz="1900" dirty="0"/>
              <a:t>הכנת כל הנדרש לצורך קבלת אישור ולמ"ב לביצוע המבנה.</a:t>
            </a:r>
            <a:endParaRPr lang="en-US" sz="1900" dirty="0"/>
          </a:p>
        </p:txBody>
      </p:sp>
      <p:sp>
        <p:nvSpPr>
          <p:cNvPr id="9" name="מלבן 8"/>
          <p:cNvSpPr/>
          <p:nvPr/>
        </p:nvSpPr>
        <p:spPr>
          <a:xfrm>
            <a:off x="395536" y="3458904"/>
            <a:ext cx="8280920" cy="677108"/>
          </a:xfrm>
          <a:prstGeom prst="rect">
            <a:avLst/>
          </a:prstGeom>
        </p:spPr>
        <p:txBody>
          <a:bodyPr wrap="square">
            <a:spAutoFit/>
          </a:bodyPr>
          <a:lstStyle/>
          <a:p>
            <a:pPr marL="396000" indent="-396000" algn="just" rtl="1">
              <a:buFont typeface="+mj-lt"/>
              <a:buAutoNum type="arabicParenR" startAt="12"/>
            </a:pPr>
            <a:r>
              <a:rPr lang="he-IL" sz="1900" dirty="0"/>
              <a:t>הכנת הצעה עקרונית לארגון הביצוע, הכוללת פרוט חומרי הבנייה, שיטות הבנייה, רצף בניה וכד'.</a:t>
            </a:r>
            <a:endParaRPr lang="en-US" sz="1900" dirty="0"/>
          </a:p>
        </p:txBody>
      </p:sp>
      <p:sp>
        <p:nvSpPr>
          <p:cNvPr id="10" name="מלבן 9"/>
          <p:cNvSpPr/>
          <p:nvPr/>
        </p:nvSpPr>
        <p:spPr>
          <a:xfrm>
            <a:off x="395536" y="4106976"/>
            <a:ext cx="8280920" cy="384721"/>
          </a:xfrm>
          <a:prstGeom prst="rect">
            <a:avLst/>
          </a:prstGeom>
        </p:spPr>
        <p:txBody>
          <a:bodyPr wrap="square">
            <a:spAutoFit/>
          </a:bodyPr>
          <a:lstStyle/>
          <a:p>
            <a:pPr marL="396000" indent="-396000" algn="just" rtl="1">
              <a:buFont typeface="+mj-lt"/>
              <a:buAutoNum type="arabicParenR" startAt="13"/>
            </a:pPr>
            <a:r>
              <a:rPr lang="he-IL" sz="1900" dirty="0"/>
              <a:t>הכנת הצגות ממוחשבות ככל שיידרש.</a:t>
            </a:r>
            <a:endParaRPr lang="en-US" sz="1900" dirty="0"/>
          </a:p>
        </p:txBody>
      </p:sp>
      <p:sp>
        <p:nvSpPr>
          <p:cNvPr id="11" name="מלבן 10"/>
          <p:cNvSpPr/>
          <p:nvPr/>
        </p:nvSpPr>
        <p:spPr>
          <a:xfrm>
            <a:off x="395536" y="4480084"/>
            <a:ext cx="8280920" cy="384721"/>
          </a:xfrm>
          <a:prstGeom prst="rect">
            <a:avLst/>
          </a:prstGeom>
        </p:spPr>
        <p:txBody>
          <a:bodyPr wrap="square">
            <a:spAutoFit/>
          </a:bodyPr>
          <a:lstStyle/>
          <a:p>
            <a:pPr marL="396000" indent="-396000" algn="just" rtl="1">
              <a:buFont typeface="+mj-lt"/>
              <a:buAutoNum type="arabicParenR" startAt="14"/>
            </a:pPr>
            <a:r>
              <a:rPr lang="he-IL" sz="1900" dirty="0"/>
              <a:t>עדכון האומדן המשוער של ערך המבנה. </a:t>
            </a:r>
            <a:endParaRPr lang="en-US" sz="1900" dirty="0"/>
          </a:p>
        </p:txBody>
      </p:sp>
      <p:sp>
        <p:nvSpPr>
          <p:cNvPr id="13" name="מלבן 12"/>
          <p:cNvSpPr/>
          <p:nvPr/>
        </p:nvSpPr>
        <p:spPr>
          <a:xfrm>
            <a:off x="467544" y="6095037"/>
            <a:ext cx="8280920" cy="369332"/>
          </a:xfrm>
          <a:prstGeom prst="rect">
            <a:avLst/>
          </a:prstGeom>
          <a:solidFill>
            <a:srgbClr val="FFFFC5"/>
          </a:solidFill>
        </p:spPr>
        <p:txBody>
          <a:bodyPr wrap="square">
            <a:spAutoFit/>
          </a:bodyPr>
          <a:lstStyle/>
          <a:p>
            <a:pPr algn="r" rtl="1"/>
            <a:r>
              <a:rPr lang="he-IL" b="1" dirty="0"/>
              <a:t>מעבר לשלב תכנון זה, מותנה באישור מנהל הפרויקט בכתב</a:t>
            </a:r>
            <a:endParaRPr lang="en-US" b="1" dirty="0"/>
          </a:p>
        </p:txBody>
      </p:sp>
      <p:sp>
        <p:nvSpPr>
          <p:cNvPr id="14"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שירותי תכנון&gt;תכנון סופי</a:t>
            </a:r>
            <a:endParaRPr lang="he-IL" altLang="he-IL" sz="2800" kern="0" dirty="0"/>
          </a:p>
        </p:txBody>
      </p:sp>
      <p:pic>
        <p:nvPicPr>
          <p:cNvPr id="16" name="תמונה 15"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extLst>
      <p:ext uri="{BB962C8B-B14F-4D97-AF65-F5344CB8AC3E}">
        <p14:creationId xmlns:p14="http://schemas.microsoft.com/office/powerpoint/2010/main" val="4023615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P spid="9" grpId="0"/>
      <p:bldP spid="10"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12</a:t>
            </a:fld>
            <a:endParaRPr lang="he-IL" altLang="he-IL"/>
          </a:p>
        </p:txBody>
      </p:sp>
      <p:sp>
        <p:nvSpPr>
          <p:cNvPr id="3" name="מלבן 2"/>
          <p:cNvSpPr/>
          <p:nvPr/>
        </p:nvSpPr>
        <p:spPr>
          <a:xfrm>
            <a:off x="539552" y="1268760"/>
            <a:ext cx="8352928" cy="3970318"/>
          </a:xfrm>
          <a:prstGeom prst="rect">
            <a:avLst/>
          </a:prstGeom>
        </p:spPr>
        <p:txBody>
          <a:bodyPr wrap="square">
            <a:spAutoFit/>
          </a:bodyPr>
          <a:lstStyle/>
          <a:p>
            <a:pPr algn="just" rtl="1">
              <a:lnSpc>
                <a:spcPct val="150000"/>
              </a:lnSpc>
            </a:pPr>
            <a:r>
              <a:rPr lang="he-IL" sz="2800" dirty="0"/>
              <a:t>מערכת תכניות סופיות על פי ההוראות מפורטות בסעיף המפרט שירותי התכנון בשלב זה, מאושרת בכתב ע"י מנהל הפרויקט והמשתמש הכוללת בין היתר –</a:t>
            </a:r>
          </a:p>
          <a:p>
            <a:pPr marL="648000" indent="-514350" algn="just" rtl="1">
              <a:lnSpc>
                <a:spcPct val="150000"/>
              </a:lnSpc>
              <a:buFont typeface="+mj-lt"/>
              <a:buAutoNum type="arabicPeriod"/>
            </a:pPr>
            <a:r>
              <a:rPr lang="he-IL" sz="2800" dirty="0"/>
              <a:t>בקשה להיתר בניה צה"לי.</a:t>
            </a:r>
          </a:p>
          <a:p>
            <a:pPr marL="648000" indent="-514350" algn="just" rtl="1">
              <a:lnSpc>
                <a:spcPct val="150000"/>
              </a:lnSpc>
              <a:buFont typeface="+mj-lt"/>
              <a:buAutoNum type="arabicPeriod"/>
            </a:pPr>
            <a:r>
              <a:rPr lang="he-IL" sz="2800" dirty="0"/>
              <a:t>כל המסמכים הנדרשים לצורך קבלת אישור ולמ"ב.</a:t>
            </a:r>
          </a:p>
          <a:p>
            <a:pPr marL="648000" indent="-514350" algn="just" rtl="1">
              <a:lnSpc>
                <a:spcPct val="150000"/>
              </a:lnSpc>
              <a:buFont typeface="+mj-lt"/>
              <a:buAutoNum type="arabicPeriod"/>
            </a:pPr>
            <a:r>
              <a:rPr lang="he-IL" sz="2800" dirty="0"/>
              <a:t>הצעה לארגון הביצוע.</a:t>
            </a:r>
            <a:endParaRPr lang="en-US" sz="2800" dirty="0"/>
          </a:p>
        </p:txBody>
      </p:sp>
      <p:sp>
        <p:nvSpPr>
          <p:cNvPr id="5"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תכנון סופי &gt; תוצרי תכנון</a:t>
            </a:r>
            <a:endParaRPr lang="he-IL" altLang="he-IL" sz="2800" kern="0" dirty="0"/>
          </a:p>
        </p:txBody>
      </p:sp>
      <p:pic>
        <p:nvPicPr>
          <p:cNvPr id="7" name="תמונה 6"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extLst>
      <p:ext uri="{BB962C8B-B14F-4D97-AF65-F5344CB8AC3E}">
        <p14:creationId xmlns:p14="http://schemas.microsoft.com/office/powerpoint/2010/main" val="2321200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13</a:t>
            </a:fld>
            <a:endParaRPr lang="he-IL" altLang="he-IL"/>
          </a:p>
        </p:txBody>
      </p:sp>
      <p:sp>
        <p:nvSpPr>
          <p:cNvPr id="3" name="מלבן 2"/>
          <p:cNvSpPr/>
          <p:nvPr/>
        </p:nvSpPr>
        <p:spPr>
          <a:xfrm>
            <a:off x="467544" y="980728"/>
            <a:ext cx="8352928" cy="1554272"/>
          </a:xfrm>
          <a:prstGeom prst="rect">
            <a:avLst/>
          </a:prstGeom>
        </p:spPr>
        <p:txBody>
          <a:bodyPr wrap="square">
            <a:spAutoFit/>
          </a:bodyPr>
          <a:lstStyle/>
          <a:p>
            <a:pPr marL="517525" lvl="2" indent="-342900" algn="just" rtl="1">
              <a:buFont typeface="+mj-lt"/>
              <a:buAutoNum type="arabicParenR"/>
            </a:pPr>
            <a:r>
              <a:rPr lang="he-IL" sz="1900" dirty="0"/>
              <a:t>הכנת תכניות ביצוע אדריכליות מפורטות, בהירות ומושלמות לביצוע על פי הוראת ת"י 1547 חלק 2 אשר כוללות בין היתר: תכניות ביצוע מפורטות לכל הקומות והמפלסים, , חתכים וחזיתות – </a:t>
            </a:r>
            <a:r>
              <a:rPr lang="he-IL" sz="1900" dirty="0" err="1"/>
              <a:t>בקנ"מ</a:t>
            </a:r>
            <a:r>
              <a:rPr lang="he-IL" sz="1900" dirty="0"/>
              <a:t> 1:50. תכניות, חתכים ופריסות של חדרי מדרגות, שירותים תברואיים, מקלטים/</a:t>
            </a:r>
            <a:r>
              <a:rPr lang="he-IL" sz="1900" dirty="0" err="1"/>
              <a:t>ממד"ים</a:t>
            </a:r>
            <a:r>
              <a:rPr lang="he-IL" sz="1900" dirty="0"/>
              <a:t>/ </a:t>
            </a:r>
            <a:r>
              <a:rPr lang="he-IL" sz="1900" dirty="0" err="1"/>
              <a:t>ממק"ים</a:t>
            </a:r>
            <a:r>
              <a:rPr lang="he-IL" sz="1900" dirty="0"/>
              <a:t>, וקטעים מורכבים במבנה – </a:t>
            </a:r>
            <a:r>
              <a:rPr lang="he-IL" sz="1900" dirty="0" err="1"/>
              <a:t>בקנ"מ</a:t>
            </a:r>
            <a:r>
              <a:rPr lang="he-IL" sz="1900" dirty="0"/>
              <a:t> 1:20 או 1:25.</a:t>
            </a:r>
            <a:endParaRPr lang="en-US" sz="1900" dirty="0"/>
          </a:p>
        </p:txBody>
      </p:sp>
      <p:sp>
        <p:nvSpPr>
          <p:cNvPr id="6" name="מלבן 5"/>
          <p:cNvSpPr/>
          <p:nvPr/>
        </p:nvSpPr>
        <p:spPr>
          <a:xfrm>
            <a:off x="467544" y="2509733"/>
            <a:ext cx="8352928" cy="677108"/>
          </a:xfrm>
          <a:prstGeom prst="rect">
            <a:avLst/>
          </a:prstGeom>
        </p:spPr>
        <p:txBody>
          <a:bodyPr wrap="square">
            <a:spAutoFit/>
          </a:bodyPr>
          <a:lstStyle/>
          <a:p>
            <a:pPr marL="504000" lvl="2" indent="-396000" algn="just" rtl="1">
              <a:buFont typeface="+mj-lt"/>
              <a:buAutoNum type="arabicParenR" startAt="2"/>
            </a:pPr>
            <a:r>
              <a:rPr lang="he-IL" sz="1900" dirty="0"/>
              <a:t>הכנת תכניות פרטי בנין אדריכלים ופרטי גמר, מפורטות, בהירות ומושלמות לביצוע של כל חלקי המבנה, </a:t>
            </a:r>
            <a:r>
              <a:rPr lang="he-IL" sz="1900" dirty="0" err="1"/>
              <a:t>בקנ"מ</a:t>
            </a:r>
            <a:r>
              <a:rPr lang="he-IL" sz="1900" dirty="0"/>
              <a:t> 1:5 או 1:1 על-פי הצורך.</a:t>
            </a:r>
            <a:endParaRPr lang="en-US" sz="1900" dirty="0"/>
          </a:p>
        </p:txBody>
      </p:sp>
      <p:sp>
        <p:nvSpPr>
          <p:cNvPr id="7" name="מלבן 6"/>
          <p:cNvSpPr/>
          <p:nvPr/>
        </p:nvSpPr>
        <p:spPr>
          <a:xfrm>
            <a:off x="467544" y="3157805"/>
            <a:ext cx="8352928" cy="969496"/>
          </a:xfrm>
          <a:prstGeom prst="rect">
            <a:avLst/>
          </a:prstGeom>
        </p:spPr>
        <p:txBody>
          <a:bodyPr wrap="square">
            <a:spAutoFit/>
          </a:bodyPr>
          <a:lstStyle/>
          <a:p>
            <a:pPr marL="468000" lvl="2" indent="-396000" algn="just" rtl="1">
              <a:buFont typeface="+mj-lt"/>
              <a:buAutoNum type="arabicParenR" startAt="3"/>
            </a:pPr>
            <a:r>
              <a:rPr lang="he-IL" sz="1900" dirty="0">
                <a:solidFill>
                  <a:srgbClr val="FF0000"/>
                </a:solidFill>
              </a:rPr>
              <a:t>המשך פירוט המודל לרמת </a:t>
            </a:r>
            <a:r>
              <a:rPr lang="en-US" sz="1900" dirty="0">
                <a:solidFill>
                  <a:srgbClr val="FF0000"/>
                </a:solidFill>
              </a:rPr>
              <a:t>LOD350</a:t>
            </a:r>
            <a:r>
              <a:rPr lang="he-IL" sz="1900" dirty="0">
                <a:solidFill>
                  <a:srgbClr val="FF0000"/>
                </a:solidFill>
              </a:rPr>
              <a:t> (בהתאם לטבלת דרישות </a:t>
            </a:r>
            <a:r>
              <a:rPr lang="en-US" sz="1900" dirty="0">
                <a:solidFill>
                  <a:srgbClr val="FF0000"/>
                </a:solidFill>
              </a:rPr>
              <a:t>LOD</a:t>
            </a:r>
            <a:r>
              <a:rPr lang="he-IL" sz="1900" dirty="0">
                <a:solidFill>
                  <a:srgbClr val="FF0000"/>
                </a:solidFill>
              </a:rPr>
              <a:t> במסמך </a:t>
            </a:r>
            <a:r>
              <a:rPr lang="en-US" sz="1900" dirty="0">
                <a:solidFill>
                  <a:srgbClr val="FF0000"/>
                </a:solidFill>
              </a:rPr>
              <a:t>OIR</a:t>
            </a:r>
            <a:r>
              <a:rPr lang="he-IL" sz="1900" dirty="0">
                <a:solidFill>
                  <a:srgbClr val="FF0000"/>
                </a:solidFill>
              </a:rPr>
              <a:t>) התוכניות הללו יוצאו מהמודלים, המודלים נדרשים להכיל פירוט מלא של הבניין, כולל התייחסות ליתר היועצים והמתכננים.*</a:t>
            </a:r>
            <a:endParaRPr lang="en-US" sz="1900" dirty="0">
              <a:solidFill>
                <a:srgbClr val="FF0000"/>
              </a:solidFill>
            </a:endParaRPr>
          </a:p>
        </p:txBody>
      </p:sp>
      <p:sp>
        <p:nvSpPr>
          <p:cNvPr id="8" name="מלבן 7"/>
          <p:cNvSpPr/>
          <p:nvPr/>
        </p:nvSpPr>
        <p:spPr>
          <a:xfrm>
            <a:off x="467544" y="4149080"/>
            <a:ext cx="8352928" cy="969496"/>
          </a:xfrm>
          <a:prstGeom prst="rect">
            <a:avLst/>
          </a:prstGeom>
        </p:spPr>
        <p:txBody>
          <a:bodyPr wrap="square">
            <a:spAutoFit/>
          </a:bodyPr>
          <a:lstStyle/>
          <a:p>
            <a:pPr marL="468000" lvl="2" indent="-396000" algn="just" rtl="1">
              <a:buFont typeface="+mj-lt"/>
              <a:buAutoNum type="arabicParenR" startAt="4"/>
            </a:pPr>
            <a:r>
              <a:rPr lang="he-IL" sz="1900" dirty="0">
                <a:solidFill>
                  <a:srgbClr val="FF0000"/>
                </a:solidFill>
              </a:rPr>
              <a:t>המודל יוגש כשיסתיימו שלבי הפיתוח בהם יתר המתכננים ישלימו את המודלים שלהם ומודל האדריכלות יכיל את כל האינפורמציה הנדרשת (דרישות המבניות הפיזיות והפונקציונליות).*</a:t>
            </a:r>
            <a:endParaRPr lang="en-US" sz="1900" dirty="0">
              <a:solidFill>
                <a:srgbClr val="FF0000"/>
              </a:solidFill>
            </a:endParaRPr>
          </a:p>
        </p:txBody>
      </p:sp>
      <p:sp>
        <p:nvSpPr>
          <p:cNvPr id="9" name="מלבן 8"/>
          <p:cNvSpPr/>
          <p:nvPr/>
        </p:nvSpPr>
        <p:spPr>
          <a:xfrm>
            <a:off x="467544" y="5085184"/>
            <a:ext cx="8352928" cy="677108"/>
          </a:xfrm>
          <a:prstGeom prst="rect">
            <a:avLst/>
          </a:prstGeom>
        </p:spPr>
        <p:txBody>
          <a:bodyPr wrap="square">
            <a:spAutoFit/>
          </a:bodyPr>
          <a:lstStyle/>
          <a:p>
            <a:pPr marL="432000" lvl="2" indent="-396000" algn="just" rtl="1">
              <a:buFont typeface="+mj-lt"/>
              <a:buAutoNum type="arabicParenR" startAt="5"/>
            </a:pPr>
            <a:r>
              <a:rPr lang="he-IL" sz="1900" dirty="0">
                <a:solidFill>
                  <a:srgbClr val="FF0000"/>
                </a:solidFill>
              </a:rPr>
              <a:t> המודל יכיל אינפורמציה על הרכיבים השונים הנוגעים לתפקוד הנדרש מהם (למשל – הגדרת דרישות בטיחות על גבי המודל). *</a:t>
            </a:r>
            <a:endParaRPr lang="en-US" sz="1900" dirty="0">
              <a:solidFill>
                <a:srgbClr val="FF0000"/>
              </a:solidFill>
            </a:endParaRPr>
          </a:p>
        </p:txBody>
      </p:sp>
      <p:sp>
        <p:nvSpPr>
          <p:cNvPr id="10" name="מלבן 9"/>
          <p:cNvSpPr/>
          <p:nvPr/>
        </p:nvSpPr>
        <p:spPr>
          <a:xfrm>
            <a:off x="467544" y="5776228"/>
            <a:ext cx="8352928" cy="677108"/>
          </a:xfrm>
          <a:prstGeom prst="rect">
            <a:avLst/>
          </a:prstGeom>
        </p:spPr>
        <p:txBody>
          <a:bodyPr wrap="square">
            <a:spAutoFit/>
          </a:bodyPr>
          <a:lstStyle/>
          <a:p>
            <a:pPr marL="432000" lvl="2" indent="-396000" algn="just" rtl="1">
              <a:buFont typeface="+mj-lt"/>
              <a:buAutoNum type="arabicParenR" startAt="6"/>
            </a:pPr>
            <a:r>
              <a:rPr lang="he-IL" sz="1900" dirty="0">
                <a:solidFill>
                  <a:srgbClr val="FF0000"/>
                </a:solidFill>
              </a:rPr>
              <a:t>המודל יכיל את כל הפתחים הנדרשים ע"י המתכננים האחרים, חתכי מודל (מבטים) יציגו את מיקום פתחים אלו.  *</a:t>
            </a:r>
            <a:endParaRPr lang="en-US" sz="1900" dirty="0">
              <a:solidFill>
                <a:srgbClr val="FF0000"/>
              </a:solidFill>
            </a:endParaRPr>
          </a:p>
        </p:txBody>
      </p:sp>
      <p:sp>
        <p:nvSpPr>
          <p:cNvPr id="11"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שירותי תכנון &gt; תכנון מפורט</a:t>
            </a:r>
            <a:endParaRPr lang="he-IL" altLang="he-IL" sz="2800" kern="0" dirty="0"/>
          </a:p>
        </p:txBody>
      </p:sp>
      <p:pic>
        <p:nvPicPr>
          <p:cNvPr id="13" name="תמונה 12"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extLst>
      <p:ext uri="{BB962C8B-B14F-4D97-AF65-F5344CB8AC3E}">
        <p14:creationId xmlns:p14="http://schemas.microsoft.com/office/powerpoint/2010/main" val="1040907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14</a:t>
            </a:fld>
            <a:endParaRPr lang="he-IL" altLang="he-IL"/>
          </a:p>
        </p:txBody>
      </p:sp>
      <p:sp>
        <p:nvSpPr>
          <p:cNvPr id="5" name="מלבן 4"/>
          <p:cNvSpPr/>
          <p:nvPr/>
        </p:nvSpPr>
        <p:spPr>
          <a:xfrm>
            <a:off x="611560" y="1295474"/>
            <a:ext cx="8352928" cy="677108"/>
          </a:xfrm>
          <a:prstGeom prst="rect">
            <a:avLst/>
          </a:prstGeom>
        </p:spPr>
        <p:txBody>
          <a:bodyPr wrap="square">
            <a:spAutoFit/>
          </a:bodyPr>
          <a:lstStyle/>
          <a:p>
            <a:pPr marL="631825" lvl="2" indent="-457200" algn="just" rtl="1">
              <a:buFont typeface="+mj-lt"/>
              <a:buAutoNum type="arabicParenR" startAt="7"/>
            </a:pPr>
            <a:r>
              <a:rPr lang="he-IL" sz="1900" dirty="0"/>
              <a:t>המתכנן יגדיר בין היתר סוגי בדיקות מעבדה למוצרים וחומרים מיוחדים במידה ויידרש. </a:t>
            </a:r>
            <a:endParaRPr lang="en-US" sz="1900" dirty="0"/>
          </a:p>
        </p:txBody>
      </p:sp>
      <p:sp>
        <p:nvSpPr>
          <p:cNvPr id="6" name="מלבן 5"/>
          <p:cNvSpPr/>
          <p:nvPr/>
        </p:nvSpPr>
        <p:spPr>
          <a:xfrm>
            <a:off x="611560" y="1973163"/>
            <a:ext cx="8352928" cy="384721"/>
          </a:xfrm>
          <a:prstGeom prst="rect">
            <a:avLst/>
          </a:prstGeom>
        </p:spPr>
        <p:txBody>
          <a:bodyPr wrap="square">
            <a:spAutoFit/>
          </a:bodyPr>
          <a:lstStyle/>
          <a:p>
            <a:pPr marL="631825" lvl="2" indent="-457200" algn="just" rtl="1">
              <a:buFont typeface="+mj-lt"/>
              <a:buAutoNum type="arabicParenR" startAt="8"/>
            </a:pPr>
            <a:r>
              <a:rPr lang="he-IL" sz="1900" dirty="0"/>
              <a:t>הכנת רשימות מפורטות לכל פריטי הנגרות, המסגרות והאלומיניום.</a:t>
            </a:r>
            <a:endParaRPr lang="en-US" sz="1900" dirty="0"/>
          </a:p>
        </p:txBody>
      </p:sp>
      <p:sp>
        <p:nvSpPr>
          <p:cNvPr id="7" name="מלבן 6"/>
          <p:cNvSpPr/>
          <p:nvPr/>
        </p:nvSpPr>
        <p:spPr>
          <a:xfrm>
            <a:off x="611560" y="2451670"/>
            <a:ext cx="8352928" cy="384721"/>
          </a:xfrm>
          <a:prstGeom prst="rect">
            <a:avLst/>
          </a:prstGeom>
        </p:spPr>
        <p:txBody>
          <a:bodyPr wrap="square">
            <a:spAutoFit/>
          </a:bodyPr>
          <a:lstStyle/>
          <a:p>
            <a:pPr marL="631825" lvl="2" indent="-457200" algn="just" rtl="1">
              <a:buFont typeface="+mj-lt"/>
              <a:buAutoNum type="arabicParenR" startAt="9"/>
            </a:pPr>
            <a:r>
              <a:rPr lang="he-IL" sz="1900" dirty="0"/>
              <a:t>הכנת רשימות גמר לכל החללים במבנה.</a:t>
            </a:r>
            <a:endParaRPr lang="en-US" sz="1900" dirty="0"/>
          </a:p>
        </p:txBody>
      </p:sp>
      <p:sp>
        <p:nvSpPr>
          <p:cNvPr id="8" name="מלבן 7"/>
          <p:cNvSpPr/>
          <p:nvPr/>
        </p:nvSpPr>
        <p:spPr>
          <a:xfrm>
            <a:off x="611560" y="2883718"/>
            <a:ext cx="8352928" cy="969496"/>
          </a:xfrm>
          <a:prstGeom prst="rect">
            <a:avLst/>
          </a:prstGeom>
        </p:spPr>
        <p:txBody>
          <a:bodyPr wrap="square">
            <a:spAutoFit/>
          </a:bodyPr>
          <a:lstStyle/>
          <a:p>
            <a:pPr marL="631825" lvl="2" indent="-457200" algn="just" rtl="1">
              <a:buFont typeface="+mj-lt"/>
              <a:buAutoNum type="arabicParenR" startAt="10"/>
            </a:pPr>
            <a:r>
              <a:rPr lang="he-IL" sz="1900" dirty="0"/>
              <a:t>תיאום, ביקורת ואישור בדיקת התאמתן של תכניות הביצוע שהוכנו על-ידי צוות התכנון (לרבות תכניות סופרפוזיציה וסיוע בהכנתן) לרבות תיאום של הציוד הקבוע במבנה (כדוגמת ציוד מטבחים ומעבדות).</a:t>
            </a:r>
            <a:endParaRPr lang="en-US" sz="1900" dirty="0"/>
          </a:p>
        </p:txBody>
      </p:sp>
      <p:sp>
        <p:nvSpPr>
          <p:cNvPr id="9" name="מלבן 8"/>
          <p:cNvSpPr/>
          <p:nvPr/>
        </p:nvSpPr>
        <p:spPr>
          <a:xfrm>
            <a:off x="611560" y="3815754"/>
            <a:ext cx="8352928" cy="384721"/>
          </a:xfrm>
          <a:prstGeom prst="rect">
            <a:avLst/>
          </a:prstGeom>
        </p:spPr>
        <p:txBody>
          <a:bodyPr wrap="square">
            <a:spAutoFit/>
          </a:bodyPr>
          <a:lstStyle/>
          <a:p>
            <a:pPr marL="631825" lvl="2" indent="-457200" algn="just" rtl="1">
              <a:buFont typeface="+mj-lt"/>
              <a:buAutoNum type="arabicParenR" startAt="11"/>
            </a:pPr>
            <a:r>
              <a:rPr lang="he-IL" sz="1900" dirty="0"/>
              <a:t>הטמעת דרישות צוות התכנון והיועצים בתכניות האדריכלות.</a:t>
            </a:r>
            <a:endParaRPr lang="en-US" sz="1900" dirty="0"/>
          </a:p>
        </p:txBody>
      </p:sp>
      <p:sp>
        <p:nvSpPr>
          <p:cNvPr id="10" name="מלבן 9"/>
          <p:cNvSpPr/>
          <p:nvPr/>
        </p:nvSpPr>
        <p:spPr>
          <a:xfrm>
            <a:off x="611560" y="4196407"/>
            <a:ext cx="8316416" cy="677108"/>
          </a:xfrm>
          <a:prstGeom prst="rect">
            <a:avLst/>
          </a:prstGeom>
        </p:spPr>
        <p:txBody>
          <a:bodyPr wrap="square">
            <a:spAutoFit/>
          </a:bodyPr>
          <a:lstStyle/>
          <a:p>
            <a:pPr marL="576000" lvl="2" indent="-457200" algn="just" rtl="1">
              <a:buFont typeface="+mj-lt"/>
              <a:buAutoNum type="arabicParenR" startAt="12"/>
            </a:pPr>
            <a:r>
              <a:rPr lang="he-IL" sz="1900" dirty="0"/>
              <a:t>בדיקה ואישור של המפרטים המיוחדים, אופני המדידה המיוחדים ותיאור סעיפים בכתבי הכמויות לעבודות האדריכלות.</a:t>
            </a:r>
            <a:endParaRPr lang="en-US" sz="1900" dirty="0"/>
          </a:p>
        </p:txBody>
      </p:sp>
      <p:sp>
        <p:nvSpPr>
          <p:cNvPr id="11" name="מלבן 10"/>
          <p:cNvSpPr/>
          <p:nvPr/>
        </p:nvSpPr>
        <p:spPr>
          <a:xfrm>
            <a:off x="611560" y="4806731"/>
            <a:ext cx="8316416" cy="384721"/>
          </a:xfrm>
          <a:prstGeom prst="rect">
            <a:avLst/>
          </a:prstGeom>
        </p:spPr>
        <p:txBody>
          <a:bodyPr wrap="square">
            <a:spAutoFit/>
          </a:bodyPr>
          <a:lstStyle/>
          <a:p>
            <a:pPr marL="576000" lvl="2" indent="-457200" algn="just" rtl="1">
              <a:buFont typeface="+mj-lt"/>
              <a:buAutoNum type="arabicParenR" startAt="13"/>
            </a:pPr>
            <a:r>
              <a:rPr lang="he-IL" sz="1900" dirty="0"/>
              <a:t>הכנת תיקונים, עדכונים והשלמות בתכניות הביצוע, על-פי דרישת מנהל הפרויקט.</a:t>
            </a:r>
            <a:endParaRPr lang="en-US" sz="1900" dirty="0"/>
          </a:p>
        </p:txBody>
      </p:sp>
      <p:sp>
        <p:nvSpPr>
          <p:cNvPr id="12" name="מלבן 11"/>
          <p:cNvSpPr/>
          <p:nvPr/>
        </p:nvSpPr>
        <p:spPr>
          <a:xfrm>
            <a:off x="611560" y="5166771"/>
            <a:ext cx="8316416" cy="384721"/>
          </a:xfrm>
          <a:prstGeom prst="rect">
            <a:avLst/>
          </a:prstGeom>
        </p:spPr>
        <p:txBody>
          <a:bodyPr wrap="square">
            <a:spAutoFit/>
          </a:bodyPr>
          <a:lstStyle/>
          <a:p>
            <a:pPr marL="576000" lvl="2" indent="-457200" algn="just" rtl="1">
              <a:buFont typeface="+mj-lt"/>
              <a:buAutoNum type="arabicParenR" startAt="14"/>
            </a:pPr>
            <a:r>
              <a:rPr lang="he-IL" sz="1900" dirty="0"/>
              <a:t>עדכון אומדן ערך המבנה.</a:t>
            </a:r>
            <a:endParaRPr lang="en-US" sz="1900" dirty="0"/>
          </a:p>
        </p:txBody>
      </p:sp>
      <p:sp>
        <p:nvSpPr>
          <p:cNvPr id="13" name="מלבן 12"/>
          <p:cNvSpPr/>
          <p:nvPr/>
        </p:nvSpPr>
        <p:spPr>
          <a:xfrm>
            <a:off x="611560" y="5526811"/>
            <a:ext cx="8316416" cy="384721"/>
          </a:xfrm>
          <a:prstGeom prst="rect">
            <a:avLst/>
          </a:prstGeom>
        </p:spPr>
        <p:txBody>
          <a:bodyPr wrap="square">
            <a:spAutoFit/>
          </a:bodyPr>
          <a:lstStyle/>
          <a:p>
            <a:pPr marL="576000" lvl="2" indent="-457200" algn="just" rtl="1">
              <a:buFont typeface="+mj-lt"/>
              <a:buAutoNum type="arabicParenR" startAt="15"/>
            </a:pPr>
            <a:r>
              <a:rPr lang="he-IL" sz="1900" dirty="0">
                <a:solidFill>
                  <a:srgbClr val="FF0000"/>
                </a:solidFill>
              </a:rPr>
              <a:t>הכנת מודל ייעודי לתחזוקה בהתאם למסמך </a:t>
            </a:r>
            <a:r>
              <a:rPr lang="en-US" sz="1900" dirty="0">
                <a:solidFill>
                  <a:srgbClr val="FF0000"/>
                </a:solidFill>
              </a:rPr>
              <a:t>O</a:t>
            </a:r>
            <a:r>
              <a:rPr lang="x-none" sz="1900">
                <a:solidFill>
                  <a:srgbClr val="FF0000"/>
                </a:solidFill>
              </a:rPr>
              <a:t>IR</a:t>
            </a:r>
            <a:r>
              <a:rPr lang="he-IL" sz="1900" dirty="0">
                <a:solidFill>
                  <a:srgbClr val="FF0000"/>
                </a:solidFill>
              </a:rPr>
              <a:t> הארגוני.*</a:t>
            </a:r>
            <a:endParaRPr lang="en-US" sz="1900" dirty="0">
              <a:solidFill>
                <a:srgbClr val="FF0000"/>
              </a:solidFill>
            </a:endParaRPr>
          </a:p>
        </p:txBody>
      </p:sp>
      <p:sp>
        <p:nvSpPr>
          <p:cNvPr id="14" name="מלבן 13"/>
          <p:cNvSpPr/>
          <p:nvPr/>
        </p:nvSpPr>
        <p:spPr>
          <a:xfrm>
            <a:off x="611560" y="5924599"/>
            <a:ext cx="8316416" cy="384721"/>
          </a:xfrm>
          <a:prstGeom prst="rect">
            <a:avLst/>
          </a:prstGeom>
        </p:spPr>
        <p:txBody>
          <a:bodyPr wrap="square">
            <a:spAutoFit/>
          </a:bodyPr>
          <a:lstStyle/>
          <a:p>
            <a:pPr marL="576000" lvl="2" indent="-457200" algn="just" rtl="1">
              <a:buFont typeface="+mj-lt"/>
              <a:buAutoNum type="arabicParenR" startAt="16"/>
            </a:pPr>
            <a:r>
              <a:rPr lang="he-IL" sz="1900" dirty="0">
                <a:solidFill>
                  <a:srgbClr val="FF0000"/>
                </a:solidFill>
              </a:rPr>
              <a:t>כתבי הכמויות יופקו מהמודל בהתאם להנחיית מנהל המודל.*</a:t>
            </a:r>
            <a:endParaRPr lang="en-US" sz="1900" dirty="0">
              <a:solidFill>
                <a:srgbClr val="FF0000"/>
              </a:solidFill>
            </a:endParaRPr>
          </a:p>
        </p:txBody>
      </p:sp>
      <p:sp>
        <p:nvSpPr>
          <p:cNvPr id="16"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שירותי תכנון &gt; תכנון מפורט</a:t>
            </a:r>
            <a:endParaRPr lang="he-IL" altLang="he-IL" sz="2800" kern="0" dirty="0"/>
          </a:p>
        </p:txBody>
      </p:sp>
      <p:pic>
        <p:nvPicPr>
          <p:cNvPr id="15" name="תמונה 14"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extLst>
      <p:ext uri="{BB962C8B-B14F-4D97-AF65-F5344CB8AC3E}">
        <p14:creationId xmlns:p14="http://schemas.microsoft.com/office/powerpoint/2010/main" val="3577083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15</a:t>
            </a:fld>
            <a:endParaRPr lang="he-IL" altLang="he-IL"/>
          </a:p>
        </p:txBody>
      </p:sp>
      <p:sp>
        <p:nvSpPr>
          <p:cNvPr id="3" name="מלבן 2"/>
          <p:cNvSpPr/>
          <p:nvPr/>
        </p:nvSpPr>
        <p:spPr>
          <a:xfrm>
            <a:off x="539552" y="1268760"/>
            <a:ext cx="8352928" cy="3323987"/>
          </a:xfrm>
          <a:prstGeom prst="rect">
            <a:avLst/>
          </a:prstGeom>
        </p:spPr>
        <p:txBody>
          <a:bodyPr wrap="square">
            <a:spAutoFit/>
          </a:bodyPr>
          <a:lstStyle/>
          <a:p>
            <a:pPr algn="just" rtl="1">
              <a:lnSpc>
                <a:spcPct val="150000"/>
              </a:lnSpc>
            </a:pPr>
            <a:r>
              <a:rPr lang="he-IL" sz="2800" dirty="0"/>
              <a:t>מערכת תכניות לביצוע על פי ההוראות מפורטות בסעיף המפרט שירותי התכנון לשלב זה, מאושרת בכתב ע"י מנהל הפרויקט והמשתמש הכוללת בין היתר –</a:t>
            </a:r>
          </a:p>
          <a:p>
            <a:pPr marL="648000" indent="-514350" algn="just" rtl="1">
              <a:lnSpc>
                <a:spcPct val="150000"/>
              </a:lnSpc>
              <a:buFont typeface="+mj-lt"/>
              <a:buAutoNum type="arabicPeriod"/>
            </a:pPr>
            <a:r>
              <a:rPr lang="he-IL" sz="2800" dirty="0"/>
              <a:t>מערכת תכניות של היועצים, מאושרת על ידי האדריכל.</a:t>
            </a:r>
          </a:p>
          <a:p>
            <a:pPr marL="648000" indent="-514350" algn="just" rtl="1">
              <a:lnSpc>
                <a:spcPct val="150000"/>
              </a:lnSpc>
              <a:buFont typeface="+mj-lt"/>
              <a:buAutoNum type="arabicPeriod"/>
            </a:pPr>
            <a:r>
              <a:rPr lang="he-IL" sz="2800" dirty="0"/>
              <a:t>מסמכי מכרז בדוקים ומאושרים ע"י האדריכל.</a:t>
            </a:r>
            <a:endParaRPr lang="en-US" sz="2800" dirty="0"/>
          </a:p>
        </p:txBody>
      </p:sp>
      <p:sp>
        <p:nvSpPr>
          <p:cNvPr id="5"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תכנון מפורט &gt; תוצרי ת'</a:t>
            </a:r>
            <a:endParaRPr lang="he-IL" altLang="he-IL" sz="2800" kern="0" dirty="0"/>
          </a:p>
        </p:txBody>
      </p:sp>
      <p:pic>
        <p:nvPicPr>
          <p:cNvPr id="7" name="תמונה 6"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extLst>
      <p:ext uri="{BB962C8B-B14F-4D97-AF65-F5344CB8AC3E}">
        <p14:creationId xmlns:p14="http://schemas.microsoft.com/office/powerpoint/2010/main" val="27401543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16</a:t>
            </a:fld>
            <a:endParaRPr lang="he-IL" altLang="he-IL"/>
          </a:p>
        </p:txBody>
      </p:sp>
      <p:sp>
        <p:nvSpPr>
          <p:cNvPr id="6" name="מלבן 5"/>
          <p:cNvSpPr/>
          <p:nvPr/>
        </p:nvSpPr>
        <p:spPr>
          <a:xfrm>
            <a:off x="539552" y="1023700"/>
            <a:ext cx="8208912" cy="969496"/>
          </a:xfrm>
          <a:prstGeom prst="rect">
            <a:avLst/>
          </a:prstGeom>
        </p:spPr>
        <p:txBody>
          <a:bodyPr wrap="square">
            <a:spAutoFit/>
          </a:bodyPr>
          <a:lstStyle/>
          <a:p>
            <a:pPr marL="342900" lvl="0" indent="-342900" algn="just" rtl="1">
              <a:buFont typeface="+mj-lt"/>
              <a:buAutoNum type="arabicParenR"/>
            </a:pPr>
            <a:r>
              <a:rPr lang="he-IL" sz="1900" dirty="0"/>
              <a:t>פיקוח עליון על הביצוע, במטרה להבטיח את ביצוע המבנה בהתאם למסמכי ההתקשרות לביצוע (תכניות, מפרטים והנחיות), לרבות השינויים והתיקונים בהם, אותם חייב הקבלן לבצע בתקופת ביצוע המבנה וכן בתקופת הבדק.</a:t>
            </a:r>
            <a:endParaRPr lang="en-US" sz="1900" dirty="0"/>
          </a:p>
        </p:txBody>
      </p:sp>
      <p:sp>
        <p:nvSpPr>
          <p:cNvPr id="7" name="מלבן 6"/>
          <p:cNvSpPr/>
          <p:nvPr/>
        </p:nvSpPr>
        <p:spPr>
          <a:xfrm>
            <a:off x="539552" y="2013803"/>
            <a:ext cx="8208912" cy="384721"/>
          </a:xfrm>
          <a:prstGeom prst="rect">
            <a:avLst/>
          </a:prstGeom>
        </p:spPr>
        <p:txBody>
          <a:bodyPr wrap="square">
            <a:spAutoFit/>
          </a:bodyPr>
          <a:lstStyle/>
          <a:p>
            <a:pPr marL="360000" lvl="0" indent="-360000" algn="just" rtl="1">
              <a:buFont typeface="+mj-lt"/>
              <a:buAutoNum type="arabicParenR" startAt="2"/>
            </a:pPr>
            <a:r>
              <a:rPr lang="he-IL" sz="1900" dirty="0"/>
              <a:t>השתתפות בישיבות ביצוע באתר אליהן יוזמן.</a:t>
            </a:r>
            <a:endParaRPr lang="en-US" sz="1900" dirty="0"/>
          </a:p>
        </p:txBody>
      </p:sp>
      <p:sp>
        <p:nvSpPr>
          <p:cNvPr id="8" name="מלבן 7"/>
          <p:cNvSpPr/>
          <p:nvPr/>
        </p:nvSpPr>
        <p:spPr>
          <a:xfrm>
            <a:off x="539552" y="2386910"/>
            <a:ext cx="8208912" cy="2954655"/>
          </a:xfrm>
          <a:prstGeom prst="rect">
            <a:avLst/>
          </a:prstGeom>
        </p:spPr>
        <p:txBody>
          <a:bodyPr wrap="square">
            <a:spAutoFit/>
          </a:bodyPr>
          <a:lstStyle/>
          <a:p>
            <a:pPr marL="360000" lvl="0" indent="-360000" algn="just" rtl="1">
              <a:buFont typeface="+mj-lt"/>
              <a:buAutoNum type="arabicParenR" startAt="3"/>
            </a:pPr>
            <a:r>
              <a:rPr lang="he-IL" sz="1900" dirty="0"/>
              <a:t>ביקורים באתר, בהתאם ללוח הזמנים שיקבע מנהל הפרויקט, בהתחשב בשלבי ביצוע העבודה, אופי העבודה ומורכבותה וכן בהתאם לבעיות הספציפיות המתעוררות באתר העבודה ודורשות פתרונות מקומיים. תדירות הביקורים תהיה על פי הדין </a:t>
            </a:r>
            <a:r>
              <a:rPr lang="he-IL" sz="1200" b="1" dirty="0"/>
              <a:t>1</a:t>
            </a:r>
            <a:r>
              <a:rPr lang="he-IL" sz="1900" dirty="0"/>
              <a:t>. בכל מקרה חלה חובה על האדריכל לבקר באתר במקרים הבאים:</a:t>
            </a:r>
            <a:endParaRPr lang="en-US" sz="1900" dirty="0"/>
          </a:p>
          <a:p>
            <a:pPr marL="684000" indent="-324000" algn="just" rtl="1">
              <a:spcBef>
                <a:spcPts val="600"/>
              </a:spcBef>
              <a:buFont typeface="+mj-cs"/>
              <a:buAutoNum type="hebrew2Minus"/>
            </a:pPr>
            <a:r>
              <a:rPr lang="he-IL" sz="1900" dirty="0"/>
              <a:t>בסיום כל שלב עבודה שאחריו לא ניתן לבדוק את איכות הביצוע והתאמתו לתכנון.</a:t>
            </a:r>
            <a:endParaRPr lang="en-US" sz="1900" dirty="0"/>
          </a:p>
          <a:p>
            <a:pPr marL="684000" indent="-324000" algn="just" rtl="1">
              <a:spcBef>
                <a:spcPts val="600"/>
              </a:spcBef>
              <a:buFont typeface="+mj-cs"/>
              <a:buAutoNum type="hebrew2Minus"/>
            </a:pPr>
            <a:r>
              <a:rPr lang="he-IL" sz="1900" dirty="0"/>
              <a:t>בעת </a:t>
            </a:r>
            <a:r>
              <a:rPr lang="he-IL" sz="1900" b="1" dirty="0"/>
              <a:t>בדיקת הפעלה של ציוד רלוונטי כלשהו הכלול בתכנון ובביצו</a:t>
            </a:r>
            <a:r>
              <a:rPr lang="he-IL" sz="1900" dirty="0"/>
              <a:t>ע (כל ציוד המופיע בתכניות האדריכלות).</a:t>
            </a:r>
            <a:endParaRPr lang="en-US" sz="1900" dirty="0"/>
          </a:p>
          <a:p>
            <a:pPr marL="684000" indent="-324000" algn="just" rtl="1">
              <a:spcBef>
                <a:spcPts val="600"/>
              </a:spcBef>
              <a:buFont typeface="+mj-cs"/>
              <a:buAutoNum type="hebrew2Minus"/>
            </a:pPr>
            <a:r>
              <a:rPr lang="he-IL" sz="1900" dirty="0"/>
              <a:t>לפי הזמנת המפקח הצמוד או מנהל הפרויקט.</a:t>
            </a:r>
            <a:endParaRPr lang="en-US" sz="1900" dirty="0"/>
          </a:p>
        </p:txBody>
      </p:sp>
      <p:sp>
        <p:nvSpPr>
          <p:cNvPr id="9" name="מלבן 8"/>
          <p:cNvSpPr/>
          <p:nvPr/>
        </p:nvSpPr>
        <p:spPr>
          <a:xfrm>
            <a:off x="539552" y="5344180"/>
            <a:ext cx="8208912" cy="677108"/>
          </a:xfrm>
          <a:prstGeom prst="rect">
            <a:avLst/>
          </a:prstGeom>
        </p:spPr>
        <p:txBody>
          <a:bodyPr wrap="square">
            <a:spAutoFit/>
          </a:bodyPr>
          <a:lstStyle/>
          <a:p>
            <a:pPr marL="360000" lvl="0" indent="-360000" algn="just" rtl="1">
              <a:buFont typeface="+mj-lt"/>
              <a:buAutoNum type="arabicParenR" startAt="4"/>
            </a:pPr>
            <a:r>
              <a:rPr lang="he-IL" sz="1900" dirty="0"/>
              <a:t>עריכת ביקורים במפעלים ובבתי מלאכה המייצרים מוצרים וחומרים לשימוש באתר הבנייה, על-פי הצורך ופיקוח עליון על ביצועם.</a:t>
            </a:r>
            <a:endParaRPr lang="en-US" sz="1900" dirty="0"/>
          </a:p>
        </p:txBody>
      </p:sp>
      <p:pic>
        <p:nvPicPr>
          <p:cNvPr id="12" name="תמונה 11"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
        <p:nvSpPr>
          <p:cNvPr id="3" name="מלבן 2"/>
          <p:cNvSpPr/>
          <p:nvPr/>
        </p:nvSpPr>
        <p:spPr>
          <a:xfrm>
            <a:off x="5041054" y="6165304"/>
            <a:ext cx="3834704" cy="276999"/>
          </a:xfrm>
          <a:prstGeom prst="rect">
            <a:avLst/>
          </a:prstGeom>
        </p:spPr>
        <p:txBody>
          <a:bodyPr wrap="none">
            <a:spAutoFit/>
          </a:bodyPr>
          <a:lstStyle/>
          <a:p>
            <a:r>
              <a:rPr lang="he-IL" b="1" baseline="30000" dirty="0">
                <a:solidFill>
                  <a:srgbClr val="CC00CC"/>
                </a:solidFill>
              </a:rPr>
              <a:t>1</a:t>
            </a:r>
            <a:r>
              <a:rPr lang="he-IL" baseline="30000" dirty="0"/>
              <a:t>.תקנות התכנון והבניה (פיקוח עליון על הבניה, תשנ"ב 1992)</a:t>
            </a:r>
            <a:endParaRPr lang="x-none" baseline="30000"/>
          </a:p>
        </p:txBody>
      </p:sp>
      <p:sp>
        <p:nvSpPr>
          <p:cNvPr id="11"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בדיקת התאמת הביצוע לתכנון&gt;</a:t>
            </a:r>
          </a:p>
          <a:p>
            <a:r>
              <a:rPr lang="he-IL" altLang="he-IL" sz="2800" b="0" kern="0" dirty="0"/>
              <a:t>                              פיקוח עליון</a:t>
            </a:r>
            <a:endParaRPr lang="he-IL" altLang="he-IL" sz="2800" kern="0" dirty="0"/>
          </a:p>
        </p:txBody>
      </p:sp>
    </p:spTree>
    <p:extLst>
      <p:ext uri="{BB962C8B-B14F-4D97-AF65-F5344CB8AC3E}">
        <p14:creationId xmlns:p14="http://schemas.microsoft.com/office/powerpoint/2010/main" val="375335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17</a:t>
            </a:fld>
            <a:endParaRPr lang="he-IL" altLang="he-IL"/>
          </a:p>
        </p:txBody>
      </p:sp>
      <p:sp>
        <p:nvSpPr>
          <p:cNvPr id="7" name="מלבן 6"/>
          <p:cNvSpPr/>
          <p:nvPr/>
        </p:nvSpPr>
        <p:spPr>
          <a:xfrm>
            <a:off x="539552" y="1268760"/>
            <a:ext cx="8208912" cy="969496"/>
          </a:xfrm>
          <a:prstGeom prst="rect">
            <a:avLst/>
          </a:prstGeom>
        </p:spPr>
        <p:txBody>
          <a:bodyPr wrap="square">
            <a:spAutoFit/>
          </a:bodyPr>
          <a:lstStyle/>
          <a:p>
            <a:pPr marL="396000" indent="-396000" algn="just" rtl="1">
              <a:buFont typeface="+mj-lt"/>
              <a:buAutoNum type="arabicParenR" startAt="5"/>
            </a:pPr>
            <a:r>
              <a:rPr lang="he-IL" sz="1900" dirty="0"/>
              <a:t>הוצאת פרוטוקולים מפורטים בכתב לאחר בדיקת הביצוע באתר או בבית מלאכה, בהם יימסרו התרשמויותיו, הערותיו לגבי טיב הביצוע, והנחיותיו להמשך העבודה, והפצתם לנוגעים בדבר.</a:t>
            </a:r>
            <a:endParaRPr lang="en-US" sz="1900" dirty="0"/>
          </a:p>
        </p:txBody>
      </p:sp>
      <p:sp>
        <p:nvSpPr>
          <p:cNvPr id="8" name="מלבן 7"/>
          <p:cNvSpPr/>
          <p:nvPr/>
        </p:nvSpPr>
        <p:spPr>
          <a:xfrm>
            <a:off x="539552" y="2276872"/>
            <a:ext cx="8208912" cy="384721"/>
          </a:xfrm>
          <a:prstGeom prst="rect">
            <a:avLst/>
          </a:prstGeom>
        </p:spPr>
        <p:txBody>
          <a:bodyPr wrap="square">
            <a:spAutoFit/>
          </a:bodyPr>
          <a:lstStyle/>
          <a:p>
            <a:pPr marL="396000" indent="-396000" algn="just" rtl="1">
              <a:buFont typeface="+mj-lt"/>
              <a:buAutoNum type="arabicParenR" startAt="6"/>
            </a:pPr>
            <a:r>
              <a:rPr lang="he-IL" sz="1900" dirty="0"/>
              <a:t>השלמת מידע חסר בתכניות הביצוע ובמסמכי המכרז.</a:t>
            </a:r>
            <a:endParaRPr lang="en-US" sz="1900" dirty="0"/>
          </a:p>
        </p:txBody>
      </p:sp>
      <p:sp>
        <p:nvSpPr>
          <p:cNvPr id="9" name="מלבן 8"/>
          <p:cNvSpPr/>
          <p:nvPr/>
        </p:nvSpPr>
        <p:spPr>
          <a:xfrm>
            <a:off x="539552" y="2784698"/>
            <a:ext cx="8208912" cy="384721"/>
          </a:xfrm>
          <a:prstGeom prst="rect">
            <a:avLst/>
          </a:prstGeom>
        </p:spPr>
        <p:txBody>
          <a:bodyPr wrap="square">
            <a:spAutoFit/>
          </a:bodyPr>
          <a:lstStyle/>
          <a:p>
            <a:pPr marL="396000" indent="-396000" algn="just" rtl="1">
              <a:buFont typeface="+mj-lt"/>
              <a:buAutoNum type="arabicParenR" startAt="7"/>
            </a:pPr>
            <a:r>
              <a:rPr lang="he-IL" sz="1900" dirty="0"/>
              <a:t>עדכון תכניות הביצוע בהתאם לשינויים במהלך ביצוע המבנה.</a:t>
            </a:r>
            <a:endParaRPr lang="en-US" sz="1900" dirty="0"/>
          </a:p>
        </p:txBody>
      </p:sp>
      <p:sp>
        <p:nvSpPr>
          <p:cNvPr id="10" name="מלבן 9"/>
          <p:cNvSpPr/>
          <p:nvPr/>
        </p:nvSpPr>
        <p:spPr>
          <a:xfrm>
            <a:off x="539552" y="3284984"/>
            <a:ext cx="8208912" cy="677108"/>
          </a:xfrm>
          <a:prstGeom prst="rect">
            <a:avLst/>
          </a:prstGeom>
        </p:spPr>
        <p:txBody>
          <a:bodyPr wrap="square">
            <a:spAutoFit/>
          </a:bodyPr>
          <a:lstStyle/>
          <a:p>
            <a:pPr marL="396000" indent="-396000" algn="just" rtl="1">
              <a:buFont typeface="+mj-lt"/>
              <a:buAutoNum type="arabicParenR" startAt="8"/>
            </a:pPr>
            <a:r>
              <a:rPr lang="he-IL" sz="1900" dirty="0"/>
              <a:t>בדיקה ואישור של תכניות ייצור והקמה (</a:t>
            </a:r>
            <a:r>
              <a:rPr lang="x-none" sz="1900"/>
              <a:t>Shop Drawings</a:t>
            </a:r>
            <a:r>
              <a:rPr lang="he-IL" sz="1900" dirty="0"/>
              <a:t>) המוכנות ע"י קבלנים וספקים.</a:t>
            </a:r>
            <a:endParaRPr lang="en-US" sz="1900" dirty="0"/>
          </a:p>
        </p:txBody>
      </p:sp>
      <p:sp>
        <p:nvSpPr>
          <p:cNvPr id="11" name="מלבן 10"/>
          <p:cNvSpPr/>
          <p:nvPr/>
        </p:nvSpPr>
        <p:spPr>
          <a:xfrm>
            <a:off x="539552" y="3958605"/>
            <a:ext cx="8208912" cy="384721"/>
          </a:xfrm>
          <a:prstGeom prst="rect">
            <a:avLst/>
          </a:prstGeom>
        </p:spPr>
        <p:txBody>
          <a:bodyPr wrap="square">
            <a:spAutoFit/>
          </a:bodyPr>
          <a:lstStyle/>
          <a:p>
            <a:pPr marL="396000" indent="-396000" algn="just" rtl="1">
              <a:buFont typeface="+mj-lt"/>
              <a:buAutoNum type="arabicParenR" startAt="9"/>
            </a:pPr>
            <a:r>
              <a:rPr lang="he-IL" sz="1900" dirty="0"/>
              <a:t>בדיקה ואישור תכניות חלופיות של קבלנים. </a:t>
            </a:r>
            <a:endParaRPr lang="en-US" sz="1900" dirty="0"/>
          </a:p>
        </p:txBody>
      </p:sp>
      <p:sp>
        <p:nvSpPr>
          <p:cNvPr id="13" name="מלבן 12"/>
          <p:cNvSpPr/>
          <p:nvPr/>
        </p:nvSpPr>
        <p:spPr>
          <a:xfrm>
            <a:off x="539552" y="4390653"/>
            <a:ext cx="8208912" cy="384721"/>
          </a:xfrm>
          <a:prstGeom prst="rect">
            <a:avLst/>
          </a:prstGeom>
        </p:spPr>
        <p:txBody>
          <a:bodyPr wrap="square">
            <a:spAutoFit/>
          </a:bodyPr>
          <a:lstStyle/>
          <a:p>
            <a:pPr marL="432000" indent="-432000" algn="just" rtl="1">
              <a:buFont typeface="+mj-lt"/>
              <a:buAutoNum type="arabicParenR" startAt="10"/>
            </a:pPr>
            <a:r>
              <a:rPr lang="he-IL" sz="1900" dirty="0"/>
              <a:t>יעוץ והמלצות למנהל הפרויקט לגבי בחירה, בדיקה ואישור של חומרים וציוד. </a:t>
            </a:r>
            <a:endParaRPr lang="en-US" sz="1900" dirty="0"/>
          </a:p>
        </p:txBody>
      </p:sp>
      <p:sp>
        <p:nvSpPr>
          <p:cNvPr id="14" name="מלבן 13"/>
          <p:cNvSpPr/>
          <p:nvPr/>
        </p:nvSpPr>
        <p:spPr>
          <a:xfrm>
            <a:off x="539552" y="4835768"/>
            <a:ext cx="8208912" cy="677108"/>
          </a:xfrm>
          <a:prstGeom prst="rect">
            <a:avLst/>
          </a:prstGeom>
        </p:spPr>
        <p:txBody>
          <a:bodyPr wrap="square">
            <a:spAutoFit/>
          </a:bodyPr>
          <a:lstStyle/>
          <a:p>
            <a:pPr marL="432000" indent="-432000" algn="just" rtl="1">
              <a:buFont typeface="+mj-lt"/>
              <a:buAutoNum type="arabicParenR" startAt="11"/>
            </a:pPr>
            <a:r>
              <a:rPr lang="he-IL" sz="1900" dirty="0"/>
              <a:t>הדרכת מנהל הפרויקט, המפקח והקבלן בביצוע המבנה לרבות מתן מענה לשאלותיהם בכל עת לרבות ההסברים הנחוצים.</a:t>
            </a:r>
            <a:endParaRPr lang="en-US" sz="1900" dirty="0"/>
          </a:p>
        </p:txBody>
      </p:sp>
      <p:sp>
        <p:nvSpPr>
          <p:cNvPr id="15" name="מלבן 14"/>
          <p:cNvSpPr/>
          <p:nvPr/>
        </p:nvSpPr>
        <p:spPr>
          <a:xfrm>
            <a:off x="539552" y="5517232"/>
            <a:ext cx="8208912" cy="384721"/>
          </a:xfrm>
          <a:prstGeom prst="rect">
            <a:avLst/>
          </a:prstGeom>
        </p:spPr>
        <p:txBody>
          <a:bodyPr wrap="square">
            <a:spAutoFit/>
          </a:bodyPr>
          <a:lstStyle/>
          <a:p>
            <a:pPr marL="457200" lvl="2" indent="-457200" algn="just" rtl="1">
              <a:buFont typeface="+mj-lt"/>
              <a:buAutoNum type="arabicParenR" startAt="12"/>
            </a:pPr>
            <a:r>
              <a:rPr lang="he-IL" sz="1900" dirty="0"/>
              <a:t>יעוץ והמלצות למנהל הפרויקט ולמפקח הצמוד לגבי תוצאות בדיקות מעבדה.</a:t>
            </a:r>
            <a:endParaRPr lang="en-US" sz="1900" dirty="0"/>
          </a:p>
        </p:txBody>
      </p:sp>
      <p:pic>
        <p:nvPicPr>
          <p:cNvPr id="18" name="תמונה 17"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
        <p:nvSpPr>
          <p:cNvPr id="17"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בדיקת התאמת הביצוע לתכנון&gt;</a:t>
            </a:r>
          </a:p>
          <a:p>
            <a:r>
              <a:rPr lang="he-IL" altLang="he-IL" sz="2800" b="0" kern="0" dirty="0"/>
              <a:t>                              פיקוח עליון</a:t>
            </a:r>
            <a:endParaRPr lang="he-IL" altLang="he-IL" sz="2800" kern="0" dirty="0"/>
          </a:p>
        </p:txBody>
      </p:sp>
    </p:spTree>
    <p:extLst>
      <p:ext uri="{BB962C8B-B14F-4D97-AF65-F5344CB8AC3E}">
        <p14:creationId xmlns:p14="http://schemas.microsoft.com/office/powerpoint/2010/main" val="862131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3" grpId="0"/>
      <p:bldP spid="14"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18</a:t>
            </a:fld>
            <a:endParaRPr lang="he-IL" altLang="he-IL"/>
          </a:p>
        </p:txBody>
      </p:sp>
      <p:sp>
        <p:nvSpPr>
          <p:cNvPr id="3" name="מלבן 2"/>
          <p:cNvSpPr/>
          <p:nvPr/>
        </p:nvSpPr>
        <p:spPr>
          <a:xfrm>
            <a:off x="467544" y="1150293"/>
            <a:ext cx="8352928" cy="969496"/>
          </a:xfrm>
          <a:prstGeom prst="rect">
            <a:avLst/>
          </a:prstGeom>
        </p:spPr>
        <p:txBody>
          <a:bodyPr wrap="square">
            <a:spAutoFit/>
          </a:bodyPr>
          <a:lstStyle/>
          <a:p>
            <a:pPr marL="544512" lvl="2" indent="-457200" algn="just" rtl="1">
              <a:buFont typeface="+mj-lt"/>
              <a:buAutoNum type="arabicParenR" startAt="13"/>
            </a:pPr>
            <a:r>
              <a:rPr lang="he-IL" sz="1900" dirty="0"/>
              <a:t>השתתפות בבירור תביעותיו של הקבלן וביישוב חילוקי דעות שיתגלעו בין הקבלן לבין מנהל הפרויקט ו/או המפקח בקשר לביצוע המבנה ויעוץ למנהל הפרויקט ו/או למפקח בנושא זה </a:t>
            </a:r>
            <a:r>
              <a:rPr lang="he-IL" sz="1900" dirty="0" err="1"/>
              <a:t>הכל</a:t>
            </a:r>
            <a:r>
              <a:rPr lang="he-IL" sz="1900" dirty="0"/>
              <a:t> בהתאם לדרישתו של מנהל הפרויקט.</a:t>
            </a:r>
            <a:endParaRPr lang="en-US" sz="1900" dirty="0"/>
          </a:p>
        </p:txBody>
      </p:sp>
      <p:sp>
        <p:nvSpPr>
          <p:cNvPr id="6" name="מלבן 5"/>
          <p:cNvSpPr/>
          <p:nvPr/>
        </p:nvSpPr>
        <p:spPr>
          <a:xfrm>
            <a:off x="467544" y="2175828"/>
            <a:ext cx="8352928" cy="677108"/>
          </a:xfrm>
          <a:prstGeom prst="rect">
            <a:avLst/>
          </a:prstGeom>
        </p:spPr>
        <p:txBody>
          <a:bodyPr wrap="square">
            <a:spAutoFit/>
          </a:bodyPr>
          <a:lstStyle/>
          <a:p>
            <a:pPr marL="544512" lvl="2" indent="-457200" algn="just" rtl="1">
              <a:buFont typeface="+mj-lt"/>
              <a:buAutoNum type="arabicParenR" startAt="14"/>
            </a:pPr>
            <a:r>
              <a:rPr lang="he-IL" sz="1900" dirty="0"/>
              <a:t>ליווי הכנת תכניות עדות (</a:t>
            </a:r>
            <a:r>
              <a:rPr lang="x-none" sz="1900"/>
              <a:t>AS MADE</a:t>
            </a:r>
            <a:r>
              <a:rPr lang="he-IL" sz="1900" dirty="0"/>
              <a:t>) שהוכנו ע"י הקבלנים, הכוללות הוראות ושינויים שנמסרו בזמן הביצוע.</a:t>
            </a:r>
            <a:endParaRPr lang="en-US" sz="1900" dirty="0"/>
          </a:p>
        </p:txBody>
      </p:sp>
      <p:sp>
        <p:nvSpPr>
          <p:cNvPr id="7" name="מלבן 6"/>
          <p:cNvSpPr/>
          <p:nvPr/>
        </p:nvSpPr>
        <p:spPr>
          <a:xfrm>
            <a:off x="539552" y="2996952"/>
            <a:ext cx="8280920" cy="677108"/>
          </a:xfrm>
          <a:prstGeom prst="rect">
            <a:avLst/>
          </a:prstGeom>
        </p:spPr>
        <p:txBody>
          <a:bodyPr wrap="square">
            <a:spAutoFit/>
          </a:bodyPr>
          <a:lstStyle/>
          <a:p>
            <a:pPr marL="544512" lvl="2" indent="-457200" algn="just" rtl="1">
              <a:buFont typeface="+mj-lt"/>
              <a:buAutoNum type="arabicParenR" startAt="15"/>
            </a:pPr>
            <a:r>
              <a:rPr lang="he-IL" sz="1900" dirty="0"/>
              <a:t>השתתפות בקבלת המבנה, אישור גמר ביצוע בתיאום עם מנהל הפרויקט והיועצים וחתימה על טופס אכלוס.</a:t>
            </a:r>
            <a:endParaRPr lang="en-US" sz="1900" dirty="0"/>
          </a:p>
        </p:txBody>
      </p:sp>
      <p:sp>
        <p:nvSpPr>
          <p:cNvPr id="8" name="מלבן 7"/>
          <p:cNvSpPr/>
          <p:nvPr/>
        </p:nvSpPr>
        <p:spPr>
          <a:xfrm>
            <a:off x="539552" y="3725158"/>
            <a:ext cx="8280920" cy="677108"/>
          </a:xfrm>
          <a:prstGeom prst="rect">
            <a:avLst/>
          </a:prstGeom>
        </p:spPr>
        <p:txBody>
          <a:bodyPr wrap="square">
            <a:spAutoFit/>
          </a:bodyPr>
          <a:lstStyle/>
          <a:p>
            <a:pPr marL="544512" lvl="2" indent="-457200" algn="just" rtl="1">
              <a:buFont typeface="+mj-lt"/>
              <a:buAutoNum type="arabicParenR" startAt="16"/>
            </a:pPr>
            <a:r>
              <a:rPr lang="he-IL" sz="1900" dirty="0"/>
              <a:t>יעוץ למנהל הפרויקט והשתתפות בבירורים עם הקבלן בזמן ביצוע המבנה, על-פי הצורך.</a:t>
            </a:r>
            <a:endParaRPr lang="en-US" sz="1900" dirty="0"/>
          </a:p>
        </p:txBody>
      </p:sp>
      <p:sp>
        <p:nvSpPr>
          <p:cNvPr id="9" name="מלבן 8"/>
          <p:cNvSpPr/>
          <p:nvPr/>
        </p:nvSpPr>
        <p:spPr>
          <a:xfrm>
            <a:off x="539552" y="4365104"/>
            <a:ext cx="8280920" cy="677108"/>
          </a:xfrm>
          <a:prstGeom prst="rect">
            <a:avLst/>
          </a:prstGeom>
        </p:spPr>
        <p:txBody>
          <a:bodyPr wrap="square">
            <a:spAutoFit/>
          </a:bodyPr>
          <a:lstStyle/>
          <a:p>
            <a:pPr marL="544512" lvl="2" indent="-457200" algn="just" rtl="1">
              <a:buFont typeface="+mj-lt"/>
              <a:buAutoNum type="arabicParenR" startAt="17"/>
            </a:pPr>
            <a:r>
              <a:rPr lang="he-IL" sz="1900" dirty="0"/>
              <a:t>ליווי תהלך ההרצה של המבנה ותפעולו עד לאכלוסו, השתתפות היועץ בשלבי בדיקת כלל מערכות המבנה לרבות בדיקת ריהוט, מעקות, מעטפת חיצונית </a:t>
            </a:r>
            <a:r>
              <a:rPr lang="he-IL" sz="1900" dirty="0" err="1"/>
              <a:t>וכו</a:t>
            </a:r>
            <a:r>
              <a:rPr lang="he-IL" sz="1900" dirty="0"/>
              <a:t>'. </a:t>
            </a:r>
            <a:endParaRPr lang="en-US" sz="1900" dirty="0"/>
          </a:p>
        </p:txBody>
      </p:sp>
      <p:sp>
        <p:nvSpPr>
          <p:cNvPr id="10" name="מלבן 9"/>
          <p:cNvSpPr/>
          <p:nvPr/>
        </p:nvSpPr>
        <p:spPr>
          <a:xfrm>
            <a:off x="539552" y="5047436"/>
            <a:ext cx="8280920" cy="677108"/>
          </a:xfrm>
          <a:prstGeom prst="rect">
            <a:avLst/>
          </a:prstGeom>
        </p:spPr>
        <p:txBody>
          <a:bodyPr wrap="square">
            <a:spAutoFit/>
          </a:bodyPr>
          <a:lstStyle/>
          <a:p>
            <a:pPr marL="544512" lvl="2" indent="-457200" algn="just" rtl="1">
              <a:buFont typeface="+mj-lt"/>
              <a:buAutoNum type="arabicParenR" startAt="18"/>
            </a:pPr>
            <a:r>
              <a:rPr lang="he-IL" sz="1900" dirty="0"/>
              <a:t>ליווי המבנה בתקופת הבדק וריכוז הערות לתיקונים בתום תקופת הבדק, מתן תשובות והנחיות לתקלות המתגלות בתקופת הבדק.</a:t>
            </a:r>
            <a:endParaRPr lang="en-US" sz="1900" dirty="0"/>
          </a:p>
        </p:txBody>
      </p:sp>
      <p:sp>
        <p:nvSpPr>
          <p:cNvPr id="11" name="מלבן 10"/>
          <p:cNvSpPr/>
          <p:nvPr/>
        </p:nvSpPr>
        <p:spPr>
          <a:xfrm>
            <a:off x="539552" y="5776228"/>
            <a:ext cx="8280920" cy="677108"/>
          </a:xfrm>
          <a:prstGeom prst="rect">
            <a:avLst/>
          </a:prstGeom>
        </p:spPr>
        <p:txBody>
          <a:bodyPr wrap="square">
            <a:spAutoFit/>
          </a:bodyPr>
          <a:lstStyle/>
          <a:p>
            <a:pPr marL="544512" lvl="2" indent="-457200" algn="just" rtl="1">
              <a:buFont typeface="+mj-lt"/>
              <a:buAutoNum type="arabicParenR" startAt="19"/>
            </a:pPr>
            <a:r>
              <a:rPr lang="he-IL" sz="1900" dirty="0">
                <a:solidFill>
                  <a:srgbClr val="FF0000"/>
                </a:solidFill>
              </a:rPr>
              <a:t>תקשורת מבוססת מודל הנוגעת ל-</a:t>
            </a:r>
            <a:r>
              <a:rPr lang="x-none" sz="1900">
                <a:solidFill>
                  <a:srgbClr val="FF0000"/>
                </a:solidFill>
              </a:rPr>
              <a:t>RFI</a:t>
            </a:r>
            <a:r>
              <a:rPr lang="he-IL" sz="1900" dirty="0">
                <a:solidFill>
                  <a:srgbClr val="FF0000"/>
                </a:solidFill>
              </a:rPr>
              <a:t>, שאלות, שינויים כנציג המזמין בתחומו והמשך תפעול שינויים על גבי המודל בהתאם להנחיות המזמין.*</a:t>
            </a:r>
            <a:endParaRPr lang="en-US" sz="1900" dirty="0">
              <a:solidFill>
                <a:srgbClr val="FF0000"/>
              </a:solidFill>
            </a:endParaRPr>
          </a:p>
        </p:txBody>
      </p:sp>
      <p:sp>
        <p:nvSpPr>
          <p:cNvPr id="12"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בדיקת התאמת הביצוע לתכנון&gt;</a:t>
            </a:r>
          </a:p>
          <a:p>
            <a:r>
              <a:rPr lang="he-IL" altLang="he-IL" sz="2800" b="0" kern="0" dirty="0"/>
              <a:t>                              פיקוח עליון</a:t>
            </a:r>
            <a:endParaRPr lang="he-IL" altLang="he-IL" sz="2800" kern="0" dirty="0"/>
          </a:p>
        </p:txBody>
      </p:sp>
      <p:pic>
        <p:nvPicPr>
          <p:cNvPr id="14" name="תמונה 13"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extLst>
      <p:ext uri="{BB962C8B-B14F-4D97-AF65-F5344CB8AC3E}">
        <p14:creationId xmlns:p14="http://schemas.microsoft.com/office/powerpoint/2010/main" val="223231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19</a:t>
            </a:fld>
            <a:endParaRPr lang="he-IL" altLang="he-IL"/>
          </a:p>
        </p:txBody>
      </p:sp>
      <p:sp>
        <p:nvSpPr>
          <p:cNvPr id="3" name="מלבן 2"/>
          <p:cNvSpPr/>
          <p:nvPr/>
        </p:nvSpPr>
        <p:spPr>
          <a:xfrm>
            <a:off x="395536" y="1052736"/>
            <a:ext cx="8424936" cy="707886"/>
          </a:xfrm>
          <a:prstGeom prst="rect">
            <a:avLst/>
          </a:prstGeom>
        </p:spPr>
        <p:txBody>
          <a:bodyPr wrap="square">
            <a:spAutoFit/>
          </a:bodyPr>
          <a:lstStyle/>
          <a:p>
            <a:pPr algn="just" rtl="1"/>
            <a:r>
              <a:rPr lang="he-IL" sz="2000" b="1" dirty="0"/>
              <a:t>חישוב שטח המבנה הינו בכפיפות להוראות בפרק 1.4 סעיף 2 ח. 5), שכר המתכנן, חלק 1 של התעריף נהלים.</a:t>
            </a:r>
            <a:endParaRPr lang="en-US" sz="2000" b="1" dirty="0"/>
          </a:p>
        </p:txBody>
      </p:sp>
      <p:sp>
        <p:nvSpPr>
          <p:cNvPr id="5" name="מלבן 4"/>
          <p:cNvSpPr/>
          <p:nvPr/>
        </p:nvSpPr>
        <p:spPr>
          <a:xfrm>
            <a:off x="395536" y="1830303"/>
            <a:ext cx="8424936" cy="707886"/>
          </a:xfrm>
          <a:prstGeom prst="rect">
            <a:avLst/>
          </a:prstGeom>
        </p:spPr>
        <p:txBody>
          <a:bodyPr wrap="square">
            <a:spAutoFit/>
          </a:bodyPr>
          <a:lstStyle/>
          <a:p>
            <a:pPr marL="457200" lvl="0" indent="-457200" algn="just" rtl="1">
              <a:buFont typeface="+mj-cs"/>
              <a:buAutoNum type="hebrew2Minus"/>
            </a:pPr>
            <a:r>
              <a:rPr lang="he-IL" sz="2000" b="1" dirty="0"/>
              <a:t>בתכנון שינויים במבנה/במתקן קיים ו/או הרחבת ו/או תכנון חדש, יחושב שטח המבנה/המתקן  לפי הכללים המפורטים בסעיפים שלהלן-</a:t>
            </a:r>
            <a:endParaRPr lang="en-US" sz="2000" b="1" dirty="0"/>
          </a:p>
        </p:txBody>
      </p:sp>
      <p:sp>
        <p:nvSpPr>
          <p:cNvPr id="7" name="מלבן 6"/>
          <p:cNvSpPr/>
          <p:nvPr/>
        </p:nvSpPr>
        <p:spPr>
          <a:xfrm>
            <a:off x="395536" y="2636912"/>
            <a:ext cx="8424936" cy="400110"/>
          </a:xfrm>
          <a:prstGeom prst="rect">
            <a:avLst/>
          </a:prstGeom>
        </p:spPr>
        <p:txBody>
          <a:bodyPr wrap="square">
            <a:spAutoFit/>
          </a:bodyPr>
          <a:lstStyle/>
          <a:p>
            <a:pPr marL="529200" lvl="0" indent="-457200" algn="just" rtl="1">
              <a:buFont typeface="+mj-lt"/>
              <a:buAutoNum type="arabicParenR"/>
            </a:pPr>
            <a:r>
              <a:rPr lang="he-IL" sz="2000" dirty="0"/>
              <a:t>שטח מקורה "מלא"  יחושב לפי 100%. </a:t>
            </a:r>
            <a:endParaRPr lang="en-US" sz="2000" b="1" dirty="0"/>
          </a:p>
        </p:txBody>
      </p:sp>
      <p:sp>
        <p:nvSpPr>
          <p:cNvPr id="8" name="מלבן 7"/>
          <p:cNvSpPr/>
          <p:nvPr/>
        </p:nvSpPr>
        <p:spPr>
          <a:xfrm>
            <a:off x="395536" y="3081154"/>
            <a:ext cx="8424936" cy="707886"/>
          </a:xfrm>
          <a:prstGeom prst="rect">
            <a:avLst/>
          </a:prstGeom>
        </p:spPr>
        <p:txBody>
          <a:bodyPr wrap="square">
            <a:spAutoFit/>
          </a:bodyPr>
          <a:lstStyle/>
          <a:p>
            <a:pPr marL="529200" lvl="0" indent="-457200" algn="just" rtl="1">
              <a:buFont typeface="+mj-lt"/>
              <a:buAutoNum type="arabicParenR" startAt="2"/>
            </a:pPr>
            <a:r>
              <a:rPr lang="he-IL" sz="2000" dirty="0"/>
              <a:t>''מצללה'' (פרגולה) – מבנה ללא קירות, שתקרתו משטח הצללה, הנסמך על עמודים יחושב לפי 10%.</a:t>
            </a:r>
            <a:endParaRPr lang="en-US" sz="2000" b="1" dirty="0"/>
          </a:p>
        </p:txBody>
      </p:sp>
      <p:sp>
        <p:nvSpPr>
          <p:cNvPr id="9" name="מלבן 8"/>
          <p:cNvSpPr/>
          <p:nvPr/>
        </p:nvSpPr>
        <p:spPr>
          <a:xfrm>
            <a:off x="611560" y="3746063"/>
            <a:ext cx="8208912" cy="400110"/>
          </a:xfrm>
          <a:prstGeom prst="rect">
            <a:avLst/>
          </a:prstGeom>
          <a:ln>
            <a:noFill/>
          </a:ln>
        </p:spPr>
        <p:txBody>
          <a:bodyPr wrap="square">
            <a:spAutoFit/>
          </a:bodyPr>
          <a:lstStyle/>
          <a:p>
            <a:pPr marL="529200" indent="-457200" algn="just" rtl="1">
              <a:buFont typeface="+mj-lt"/>
              <a:buAutoNum type="arabicParenR" startAt="3"/>
            </a:pPr>
            <a:r>
              <a:rPr lang="he-IL" sz="2000" dirty="0"/>
              <a:t>אחסנה כגון אחסנת חומרי גלם (כלי עבודה, כלי גינה וכד') יחושב לפי 10%.</a:t>
            </a:r>
            <a:endParaRPr lang="en-US" sz="2000" dirty="0"/>
          </a:p>
        </p:txBody>
      </p:sp>
      <p:sp>
        <p:nvSpPr>
          <p:cNvPr id="10" name="מלבן 9"/>
          <p:cNvSpPr/>
          <p:nvPr/>
        </p:nvSpPr>
        <p:spPr>
          <a:xfrm>
            <a:off x="611560" y="4149080"/>
            <a:ext cx="8208912" cy="400110"/>
          </a:xfrm>
          <a:prstGeom prst="rect">
            <a:avLst/>
          </a:prstGeom>
          <a:ln>
            <a:noFill/>
          </a:ln>
        </p:spPr>
        <p:txBody>
          <a:bodyPr wrap="square">
            <a:spAutoFit/>
          </a:bodyPr>
          <a:lstStyle/>
          <a:p>
            <a:pPr marL="529200" indent="-457200" algn="just" rtl="1">
              <a:buFont typeface="+mj-lt"/>
              <a:buAutoNum type="arabicParenR" startAt="4"/>
            </a:pPr>
            <a:r>
              <a:rPr lang="he-IL" sz="2000" dirty="0"/>
              <a:t>חניה: מקום חניה לרכב, לרבות כבישים ודרכי גישה נוספים לא יחושב בכלל.</a:t>
            </a:r>
            <a:endParaRPr lang="en-US" sz="2000" dirty="0"/>
          </a:p>
        </p:txBody>
      </p:sp>
      <p:sp>
        <p:nvSpPr>
          <p:cNvPr id="11" name="מלבן 10"/>
          <p:cNvSpPr/>
          <p:nvPr/>
        </p:nvSpPr>
        <p:spPr>
          <a:xfrm>
            <a:off x="611560" y="4579381"/>
            <a:ext cx="8208912" cy="707886"/>
          </a:xfrm>
          <a:prstGeom prst="rect">
            <a:avLst/>
          </a:prstGeom>
          <a:ln>
            <a:noFill/>
          </a:ln>
        </p:spPr>
        <p:txBody>
          <a:bodyPr wrap="square">
            <a:spAutoFit/>
          </a:bodyPr>
          <a:lstStyle/>
          <a:p>
            <a:pPr marL="529200" indent="-457200" algn="just" rtl="1">
              <a:buFont typeface="+mj-lt"/>
              <a:buAutoNum type="arabicParenR" startAt="5"/>
            </a:pPr>
            <a:r>
              <a:rPr lang="he-IL" sz="2000" dirty="0"/>
              <a:t>מבואות וחדרי מדרגות: מבואות וחדרי מדרגות פנימיים יחושב לפי 100% . מדרגות מילוט (חיצוניות) יחושב לפי 50% .</a:t>
            </a:r>
            <a:endParaRPr lang="en-US" sz="2000" dirty="0"/>
          </a:p>
        </p:txBody>
      </p:sp>
      <p:sp>
        <p:nvSpPr>
          <p:cNvPr id="12" name="מלבן 11"/>
          <p:cNvSpPr/>
          <p:nvPr/>
        </p:nvSpPr>
        <p:spPr>
          <a:xfrm>
            <a:off x="611560" y="5286687"/>
            <a:ext cx="8208912" cy="1015663"/>
          </a:xfrm>
          <a:prstGeom prst="rect">
            <a:avLst/>
          </a:prstGeom>
          <a:ln>
            <a:noFill/>
          </a:ln>
        </p:spPr>
        <p:txBody>
          <a:bodyPr wrap="square">
            <a:spAutoFit/>
          </a:bodyPr>
          <a:lstStyle/>
          <a:p>
            <a:pPr marL="529200" indent="-457200" algn="just" rtl="1">
              <a:buFont typeface="+mj-lt"/>
              <a:buAutoNum type="arabicParenR" startAt="6"/>
            </a:pPr>
            <a:r>
              <a:rPr lang="he-IL" sz="2000" dirty="0"/>
              <a:t>קומות עמודים מפולשות ומקמרות ללא מערכות ותשתיות (לא כולל תאורה הכרחית): קומות עמודים מפולשות, מקמרת (ארקדה) וסטיו (</a:t>
            </a:r>
            <a:r>
              <a:rPr lang="he-IL" sz="2000" dirty="0" err="1"/>
              <a:t>קולונדה</a:t>
            </a:r>
            <a:r>
              <a:rPr lang="he-IL" sz="2000" dirty="0"/>
              <a:t>), ובלבד וקיימת גישה פתוחה אליהם /משטחים ציבוריים יחושב לפי 20% .</a:t>
            </a:r>
            <a:endParaRPr lang="en-US" sz="2000" dirty="0"/>
          </a:p>
        </p:txBody>
      </p:sp>
      <p:sp>
        <p:nvSpPr>
          <p:cNvPr id="13"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600" b="0" kern="0" dirty="0"/>
              <a:t>שטח המבנה לצורך קביעת שכ"ט</a:t>
            </a:r>
            <a:r>
              <a:rPr lang="he-IL" altLang="he-IL" sz="2800" b="0" kern="0" dirty="0"/>
              <a:t>:</a:t>
            </a:r>
            <a:endParaRPr lang="he-IL" altLang="he-IL" sz="2800" kern="0" dirty="0"/>
          </a:p>
        </p:txBody>
      </p:sp>
      <p:pic>
        <p:nvPicPr>
          <p:cNvPr id="15" name="תמונה 14"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extLst>
      <p:ext uri="{BB962C8B-B14F-4D97-AF65-F5344CB8AC3E}">
        <p14:creationId xmlns:p14="http://schemas.microsoft.com/office/powerpoint/2010/main" val="3284838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0" grpId="0"/>
      <p:bldP spid="11"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396552" y="180529"/>
            <a:ext cx="8708900" cy="440159"/>
          </a:xfrm>
        </p:spPr>
        <p:txBody>
          <a:bodyPr/>
          <a:lstStyle/>
          <a:p>
            <a:r>
              <a:rPr lang="he-IL" altLang="he-IL" sz="2800" dirty="0"/>
              <a:t>חלק 2 – תעריפים </a:t>
            </a:r>
          </a:p>
        </p:txBody>
      </p:sp>
      <p:sp>
        <p:nvSpPr>
          <p:cNvPr id="22531" name="Content Placeholder 2"/>
          <p:cNvSpPr>
            <a:spLocks noGrp="1"/>
          </p:cNvSpPr>
          <p:nvPr>
            <p:ph idx="1"/>
          </p:nvPr>
        </p:nvSpPr>
        <p:spPr>
          <a:xfrm>
            <a:off x="468313" y="1290638"/>
            <a:ext cx="8405812" cy="554037"/>
          </a:xfrm>
          <a:solidFill>
            <a:schemeClr val="accent2">
              <a:lumMod val="40000"/>
              <a:lumOff val="60000"/>
            </a:schemeClr>
          </a:solidFill>
        </p:spPr>
        <p:style>
          <a:lnRef idx="3">
            <a:schemeClr val="lt1"/>
          </a:lnRef>
          <a:fillRef idx="1">
            <a:schemeClr val="accent2"/>
          </a:fillRef>
          <a:effectRef idx="1">
            <a:schemeClr val="accent2"/>
          </a:effectRef>
          <a:fontRef idx="minor">
            <a:schemeClr val="lt1"/>
          </a:fontRef>
        </p:style>
        <p:txBody>
          <a:bodyPr anchor="ctr"/>
          <a:lstStyle/>
          <a:p>
            <a:pPr marL="0" indent="0">
              <a:buFontTx/>
              <a:buNone/>
              <a:defRPr/>
            </a:pPr>
            <a:r>
              <a:rPr lang="he-IL" altLang="he-IL" sz="2400" b="1" dirty="0">
                <a:solidFill>
                  <a:srgbClr val="FF0000"/>
                </a:solidFill>
              </a:rPr>
              <a:t>חלק 2 כולל את פרקי התעריפים של </a:t>
            </a:r>
            <a:r>
              <a:rPr lang="he-IL" altLang="he-IL" sz="2400" b="1" dirty="0" err="1">
                <a:solidFill>
                  <a:srgbClr val="FF0000"/>
                </a:solidFill>
              </a:rPr>
              <a:t>הדיסצפלינות</a:t>
            </a:r>
            <a:r>
              <a:rPr lang="he-IL" altLang="he-IL" sz="2400" b="1" dirty="0">
                <a:solidFill>
                  <a:srgbClr val="FF0000"/>
                </a:solidFill>
              </a:rPr>
              <a:t> השונות</a:t>
            </a:r>
          </a:p>
        </p:txBody>
      </p:sp>
      <p:sp>
        <p:nvSpPr>
          <p:cNvPr id="34820" name="מציין מיקום של מספר שקופית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C742567-2A3A-419F-8A8B-2CA50381193A}" type="slidenum">
              <a:rPr lang="he-IL" altLang="he-IL" smtClean="0"/>
              <a:pPr/>
              <a:t>2</a:t>
            </a:fld>
            <a:endParaRPr lang="he-IL" altLang="he-IL"/>
          </a:p>
        </p:txBody>
      </p:sp>
      <p:sp>
        <p:nvSpPr>
          <p:cNvPr id="5" name="Content Placeholder 2"/>
          <p:cNvSpPr txBox="1">
            <a:spLocks/>
          </p:cNvSpPr>
          <p:nvPr/>
        </p:nvSpPr>
        <p:spPr bwMode="auto">
          <a:xfrm>
            <a:off x="468313" y="2276475"/>
            <a:ext cx="8405812" cy="554038"/>
          </a:xfrm>
          <a:prstGeom prst="rect">
            <a:avLst/>
          </a:prstGeom>
          <a:solidFill>
            <a:schemeClr val="accent2">
              <a:lumMod val="40000"/>
              <a:lumOff val="60000"/>
            </a:schemeClr>
          </a:solidFill>
          <a:ln/>
        </p:spPr>
        <p:style>
          <a:lnRef idx="3">
            <a:schemeClr val="lt1"/>
          </a:lnRef>
          <a:fillRef idx="1">
            <a:schemeClr val="accent2"/>
          </a:fillRef>
          <a:effectRef idx="1">
            <a:schemeClr val="accent2"/>
          </a:effectRef>
          <a:fontRef idx="minor">
            <a:schemeClr val="lt1"/>
          </a:fontRef>
        </p:style>
        <p:txBody>
          <a:bodyPr lIns="0" tIns="0" rIns="0" bIns="0" anchor="ctr">
            <a:spAutoFit/>
          </a:bodyPr>
          <a:lstStyle>
            <a:lvl1pPr marL="344488" indent="-344488" algn="r" defTabSz="908050" rtl="1" eaLnBrk="0" fontAlgn="base" hangingPunct="0">
              <a:lnSpc>
                <a:spcPct val="150000"/>
              </a:lnSpc>
              <a:spcBef>
                <a:spcPct val="0"/>
              </a:spcBef>
              <a:spcAft>
                <a:spcPct val="0"/>
              </a:spcAft>
              <a:buClr>
                <a:schemeClr val="tx2"/>
              </a:buClr>
              <a:buSzPct val="100000"/>
              <a:buChar char="•"/>
              <a:defRPr sz="1600">
                <a:solidFill>
                  <a:schemeClr val="tx1"/>
                </a:solidFill>
                <a:latin typeface="+mn-lt"/>
                <a:ea typeface="+mn-ea"/>
                <a:cs typeface="+mn-cs"/>
              </a:defRPr>
            </a:lvl1pPr>
            <a:lvl2pPr marL="361950" indent="-360363" algn="r" defTabSz="908050" rtl="1" eaLnBrk="0" fontAlgn="base" hangingPunct="0">
              <a:lnSpc>
                <a:spcPct val="150000"/>
              </a:lnSpc>
              <a:spcBef>
                <a:spcPct val="0"/>
              </a:spcBef>
              <a:spcAft>
                <a:spcPct val="0"/>
              </a:spcAft>
              <a:buClr>
                <a:schemeClr val="tx2"/>
              </a:buClr>
              <a:buSzPct val="125000"/>
              <a:buFont typeface="Wingdings" panose="05000000000000000000" pitchFamily="2" charset="2"/>
              <a:buChar char="ü"/>
              <a:defRPr sz="1600">
                <a:solidFill>
                  <a:schemeClr val="tx1"/>
                </a:solidFill>
                <a:latin typeface="+mn-lt"/>
                <a:cs typeface="+mn-cs"/>
              </a:defRPr>
            </a:lvl2pPr>
            <a:lvl3pPr marL="717550" indent="-261938" algn="r" defTabSz="908050" rtl="1" eaLnBrk="0" fontAlgn="base" hangingPunct="0">
              <a:lnSpc>
                <a:spcPct val="150000"/>
              </a:lnSpc>
              <a:spcBef>
                <a:spcPct val="0"/>
              </a:spcBef>
              <a:spcAft>
                <a:spcPct val="0"/>
              </a:spcAft>
              <a:buClr>
                <a:schemeClr val="tx2"/>
              </a:buClr>
              <a:buSzPct val="120000"/>
              <a:buFont typeface="Arial" panose="020B0604020202020204" pitchFamily="34" charset="0"/>
              <a:buChar char="–"/>
              <a:defRPr sz="1600">
                <a:solidFill>
                  <a:schemeClr val="tx1"/>
                </a:solidFill>
                <a:latin typeface="+mn-lt"/>
                <a:cs typeface="+mn-cs"/>
              </a:defRPr>
            </a:lvl3pPr>
            <a:lvl4pPr marL="1076325" indent="-331788" algn="r" defTabSz="908050" rtl="1" eaLnBrk="0" fontAlgn="base" hangingPunct="0">
              <a:lnSpc>
                <a:spcPct val="150000"/>
              </a:lnSpc>
              <a:spcBef>
                <a:spcPct val="0"/>
              </a:spcBef>
              <a:spcAft>
                <a:spcPct val="0"/>
              </a:spcAft>
              <a:buClr>
                <a:schemeClr val="tx2"/>
              </a:buClr>
              <a:buSzPct val="120000"/>
              <a:buFont typeface="Courier New" panose="02070309020205020404" pitchFamily="49" charset="0"/>
              <a:buChar char="o"/>
              <a:defRPr sz="1600">
                <a:solidFill>
                  <a:schemeClr val="tx1"/>
                </a:solidFill>
                <a:latin typeface="+mn-lt"/>
                <a:cs typeface="+mn-cs"/>
              </a:defRPr>
            </a:lvl4pPr>
            <a:lvl5pPr marL="7556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5pPr>
            <a:lvl6pPr marL="12128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6pPr>
            <a:lvl7pPr marL="16700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7pPr>
            <a:lvl8pPr marL="21272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8pPr>
            <a:lvl9pPr marL="25844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9pPr>
          </a:lstStyle>
          <a:p>
            <a:pPr marL="0" indent="0">
              <a:buFontTx/>
              <a:buNone/>
              <a:defRPr/>
            </a:pPr>
            <a:r>
              <a:rPr lang="he-IL" altLang="he-IL" sz="2400" b="1" kern="0" dirty="0">
                <a:solidFill>
                  <a:schemeClr val="tx2">
                    <a:lumMod val="90000"/>
                    <a:lumOff val="10000"/>
                  </a:schemeClr>
                </a:solidFill>
              </a:rPr>
              <a:t>הפרקים מחולקים לתעריפים חדשים ותעריפים מעודכנים :</a:t>
            </a:r>
          </a:p>
        </p:txBody>
      </p:sp>
      <p:sp>
        <p:nvSpPr>
          <p:cNvPr id="6" name="Content Placeholder 2"/>
          <p:cNvSpPr txBox="1">
            <a:spLocks/>
          </p:cNvSpPr>
          <p:nvPr/>
        </p:nvSpPr>
        <p:spPr bwMode="auto">
          <a:xfrm>
            <a:off x="468313" y="2997200"/>
            <a:ext cx="8405812" cy="1039813"/>
          </a:xfrm>
          <a:prstGeom prst="rect">
            <a:avLst/>
          </a:prstGeom>
          <a:solidFill>
            <a:schemeClr val="accent2">
              <a:lumMod val="40000"/>
              <a:lumOff val="60000"/>
            </a:schemeClr>
          </a:solidFill>
          <a:ln/>
        </p:spPr>
        <p:style>
          <a:lnRef idx="3">
            <a:schemeClr val="lt1"/>
          </a:lnRef>
          <a:fillRef idx="1">
            <a:schemeClr val="accent2"/>
          </a:fillRef>
          <a:effectRef idx="1">
            <a:schemeClr val="accent2"/>
          </a:effectRef>
          <a:fontRef idx="minor">
            <a:schemeClr val="lt1"/>
          </a:fontRef>
        </p:style>
        <p:txBody>
          <a:bodyPr lIns="0" tIns="0" rIns="0" bIns="0">
            <a:spAutoFit/>
          </a:bodyPr>
          <a:lstStyle>
            <a:lvl1pPr marL="344488" indent="-344488" algn="r" defTabSz="908050" rtl="1" eaLnBrk="0" fontAlgn="base" hangingPunct="0">
              <a:lnSpc>
                <a:spcPct val="150000"/>
              </a:lnSpc>
              <a:spcBef>
                <a:spcPct val="0"/>
              </a:spcBef>
              <a:spcAft>
                <a:spcPct val="0"/>
              </a:spcAft>
              <a:buClr>
                <a:schemeClr val="tx2"/>
              </a:buClr>
              <a:buSzPct val="100000"/>
              <a:buChar char="•"/>
              <a:defRPr sz="1600">
                <a:solidFill>
                  <a:schemeClr val="tx1"/>
                </a:solidFill>
                <a:latin typeface="+mn-lt"/>
                <a:ea typeface="+mn-ea"/>
                <a:cs typeface="+mn-cs"/>
              </a:defRPr>
            </a:lvl1pPr>
            <a:lvl2pPr marL="361950" indent="-360363" algn="r" defTabSz="908050" rtl="1" eaLnBrk="0" fontAlgn="base" hangingPunct="0">
              <a:lnSpc>
                <a:spcPct val="150000"/>
              </a:lnSpc>
              <a:spcBef>
                <a:spcPct val="0"/>
              </a:spcBef>
              <a:spcAft>
                <a:spcPct val="0"/>
              </a:spcAft>
              <a:buClr>
                <a:schemeClr val="tx2"/>
              </a:buClr>
              <a:buSzPct val="125000"/>
              <a:buFont typeface="Wingdings" panose="05000000000000000000" pitchFamily="2" charset="2"/>
              <a:buChar char="ü"/>
              <a:defRPr sz="1600">
                <a:solidFill>
                  <a:schemeClr val="tx1"/>
                </a:solidFill>
                <a:latin typeface="+mn-lt"/>
                <a:cs typeface="+mn-cs"/>
              </a:defRPr>
            </a:lvl2pPr>
            <a:lvl3pPr marL="717550" indent="-261938" algn="r" defTabSz="908050" rtl="1" eaLnBrk="0" fontAlgn="base" hangingPunct="0">
              <a:lnSpc>
                <a:spcPct val="150000"/>
              </a:lnSpc>
              <a:spcBef>
                <a:spcPct val="0"/>
              </a:spcBef>
              <a:spcAft>
                <a:spcPct val="0"/>
              </a:spcAft>
              <a:buClr>
                <a:schemeClr val="tx2"/>
              </a:buClr>
              <a:buSzPct val="120000"/>
              <a:buFont typeface="Arial" panose="020B0604020202020204" pitchFamily="34" charset="0"/>
              <a:buChar char="–"/>
              <a:defRPr sz="1600">
                <a:solidFill>
                  <a:schemeClr val="tx1"/>
                </a:solidFill>
                <a:latin typeface="+mn-lt"/>
                <a:cs typeface="+mn-cs"/>
              </a:defRPr>
            </a:lvl3pPr>
            <a:lvl4pPr marL="1076325" indent="-331788" algn="r" defTabSz="908050" rtl="1" eaLnBrk="0" fontAlgn="base" hangingPunct="0">
              <a:lnSpc>
                <a:spcPct val="150000"/>
              </a:lnSpc>
              <a:spcBef>
                <a:spcPct val="0"/>
              </a:spcBef>
              <a:spcAft>
                <a:spcPct val="0"/>
              </a:spcAft>
              <a:buClr>
                <a:schemeClr val="tx2"/>
              </a:buClr>
              <a:buSzPct val="120000"/>
              <a:buFont typeface="Courier New" panose="02070309020205020404" pitchFamily="49" charset="0"/>
              <a:buChar char="o"/>
              <a:defRPr sz="1600">
                <a:solidFill>
                  <a:schemeClr val="tx1"/>
                </a:solidFill>
                <a:latin typeface="+mn-lt"/>
                <a:cs typeface="+mn-cs"/>
              </a:defRPr>
            </a:lvl4pPr>
            <a:lvl5pPr marL="7556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5pPr>
            <a:lvl6pPr marL="12128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6pPr>
            <a:lvl7pPr marL="16700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7pPr>
            <a:lvl8pPr marL="21272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8pPr>
            <a:lvl9pPr marL="25844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9pPr>
          </a:lstStyle>
          <a:p>
            <a:pPr>
              <a:defRPr/>
            </a:pPr>
            <a:r>
              <a:rPr lang="he-IL" altLang="he-IL" sz="2400" b="1" kern="0" dirty="0">
                <a:solidFill>
                  <a:schemeClr val="tx2">
                    <a:lumMod val="90000"/>
                    <a:lumOff val="10000"/>
                  </a:schemeClr>
                </a:solidFill>
              </a:rPr>
              <a:t>תעריפים חדשים – תעריפים ששונה בהם : תוכן, אופן חישוב שכר טרחה, מכסת שכר יסוד ושירותים.</a:t>
            </a:r>
          </a:p>
        </p:txBody>
      </p:sp>
      <p:sp>
        <p:nvSpPr>
          <p:cNvPr id="7" name="Content Placeholder 2"/>
          <p:cNvSpPr txBox="1">
            <a:spLocks/>
          </p:cNvSpPr>
          <p:nvPr/>
        </p:nvSpPr>
        <p:spPr bwMode="auto">
          <a:xfrm>
            <a:off x="468313" y="4211638"/>
            <a:ext cx="8405812" cy="1593850"/>
          </a:xfrm>
          <a:prstGeom prst="rect">
            <a:avLst/>
          </a:prstGeom>
          <a:solidFill>
            <a:schemeClr val="accent2">
              <a:lumMod val="40000"/>
              <a:lumOff val="60000"/>
            </a:schemeClr>
          </a:solidFill>
          <a:ln/>
        </p:spPr>
        <p:style>
          <a:lnRef idx="3">
            <a:schemeClr val="lt1"/>
          </a:lnRef>
          <a:fillRef idx="1">
            <a:schemeClr val="accent2"/>
          </a:fillRef>
          <a:effectRef idx="1">
            <a:schemeClr val="accent2"/>
          </a:effectRef>
          <a:fontRef idx="minor">
            <a:schemeClr val="lt1"/>
          </a:fontRef>
        </p:style>
        <p:txBody>
          <a:bodyPr lIns="0" tIns="0" rIns="0" bIns="0">
            <a:spAutoFit/>
          </a:bodyPr>
          <a:lstStyle>
            <a:lvl1pPr marL="344488" indent="-344488" algn="r" defTabSz="908050" rtl="1" eaLnBrk="0" fontAlgn="base" hangingPunct="0">
              <a:lnSpc>
                <a:spcPct val="150000"/>
              </a:lnSpc>
              <a:spcBef>
                <a:spcPct val="0"/>
              </a:spcBef>
              <a:spcAft>
                <a:spcPct val="0"/>
              </a:spcAft>
              <a:buClr>
                <a:schemeClr val="tx2"/>
              </a:buClr>
              <a:buSzPct val="100000"/>
              <a:buChar char="•"/>
              <a:defRPr sz="1600">
                <a:solidFill>
                  <a:schemeClr val="tx1"/>
                </a:solidFill>
                <a:latin typeface="+mn-lt"/>
                <a:ea typeface="+mn-ea"/>
                <a:cs typeface="+mn-cs"/>
              </a:defRPr>
            </a:lvl1pPr>
            <a:lvl2pPr marL="361950" indent="-360363" algn="r" defTabSz="908050" rtl="1" eaLnBrk="0" fontAlgn="base" hangingPunct="0">
              <a:lnSpc>
                <a:spcPct val="150000"/>
              </a:lnSpc>
              <a:spcBef>
                <a:spcPct val="0"/>
              </a:spcBef>
              <a:spcAft>
                <a:spcPct val="0"/>
              </a:spcAft>
              <a:buClr>
                <a:schemeClr val="tx2"/>
              </a:buClr>
              <a:buSzPct val="125000"/>
              <a:buFont typeface="Wingdings" panose="05000000000000000000" pitchFamily="2" charset="2"/>
              <a:buChar char="ü"/>
              <a:defRPr sz="1600">
                <a:solidFill>
                  <a:schemeClr val="tx1"/>
                </a:solidFill>
                <a:latin typeface="+mn-lt"/>
                <a:cs typeface="+mn-cs"/>
              </a:defRPr>
            </a:lvl2pPr>
            <a:lvl3pPr marL="717550" indent="-261938" algn="r" defTabSz="908050" rtl="1" eaLnBrk="0" fontAlgn="base" hangingPunct="0">
              <a:lnSpc>
                <a:spcPct val="150000"/>
              </a:lnSpc>
              <a:spcBef>
                <a:spcPct val="0"/>
              </a:spcBef>
              <a:spcAft>
                <a:spcPct val="0"/>
              </a:spcAft>
              <a:buClr>
                <a:schemeClr val="tx2"/>
              </a:buClr>
              <a:buSzPct val="120000"/>
              <a:buFont typeface="Arial" panose="020B0604020202020204" pitchFamily="34" charset="0"/>
              <a:buChar char="–"/>
              <a:defRPr sz="1600">
                <a:solidFill>
                  <a:schemeClr val="tx1"/>
                </a:solidFill>
                <a:latin typeface="+mn-lt"/>
                <a:cs typeface="+mn-cs"/>
              </a:defRPr>
            </a:lvl3pPr>
            <a:lvl4pPr marL="1076325" indent="-331788" algn="r" defTabSz="908050" rtl="1" eaLnBrk="0" fontAlgn="base" hangingPunct="0">
              <a:lnSpc>
                <a:spcPct val="150000"/>
              </a:lnSpc>
              <a:spcBef>
                <a:spcPct val="0"/>
              </a:spcBef>
              <a:spcAft>
                <a:spcPct val="0"/>
              </a:spcAft>
              <a:buClr>
                <a:schemeClr val="tx2"/>
              </a:buClr>
              <a:buSzPct val="120000"/>
              <a:buFont typeface="Courier New" panose="02070309020205020404" pitchFamily="49" charset="0"/>
              <a:buChar char="o"/>
              <a:defRPr sz="1600">
                <a:solidFill>
                  <a:schemeClr val="tx1"/>
                </a:solidFill>
                <a:latin typeface="+mn-lt"/>
                <a:cs typeface="+mn-cs"/>
              </a:defRPr>
            </a:lvl4pPr>
            <a:lvl5pPr marL="7556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5pPr>
            <a:lvl6pPr marL="12128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6pPr>
            <a:lvl7pPr marL="16700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7pPr>
            <a:lvl8pPr marL="21272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8pPr>
            <a:lvl9pPr marL="2584450" indent="-127000" algn="r" defTabSz="908050" rtl="1" eaLnBrk="0" fontAlgn="base" hangingPunct="0">
              <a:spcBef>
                <a:spcPct val="0"/>
              </a:spcBef>
              <a:spcAft>
                <a:spcPct val="0"/>
              </a:spcAft>
              <a:buClr>
                <a:schemeClr val="tx2"/>
              </a:buClr>
              <a:buSzPct val="89000"/>
              <a:buFont typeface="Arial" pitchFamily="34" charset="0"/>
              <a:buChar char="-"/>
              <a:defRPr sz="1600">
                <a:solidFill>
                  <a:schemeClr val="tx1"/>
                </a:solidFill>
                <a:latin typeface="+mn-lt"/>
                <a:cs typeface="+mn-cs"/>
              </a:defRPr>
            </a:lvl9pPr>
          </a:lstStyle>
          <a:p>
            <a:pPr>
              <a:defRPr/>
            </a:pPr>
            <a:r>
              <a:rPr lang="he-IL" altLang="he-IL" sz="2400" b="1" kern="0" dirty="0">
                <a:solidFill>
                  <a:schemeClr val="tx2">
                    <a:lumMod val="90000"/>
                    <a:lumOff val="10000"/>
                  </a:schemeClr>
                </a:solidFill>
              </a:rPr>
              <a:t>תעריפים מעודכנים – תעריפים שעודכנו בהם : ערכי מבנה לפי מדד עדכני ומכסת שכר היסוד (לרבות הטמעת מקדם </a:t>
            </a:r>
            <a:r>
              <a:rPr lang="he-IL" altLang="he-IL" sz="2400" b="1" kern="0" dirty="0" err="1">
                <a:solidFill>
                  <a:schemeClr val="tx2">
                    <a:lumMod val="90000"/>
                    <a:lumOff val="10000"/>
                  </a:schemeClr>
                </a:solidFill>
              </a:rPr>
              <a:t>משהב"ט</a:t>
            </a:r>
            <a:r>
              <a:rPr lang="he-IL" altLang="he-IL" sz="2400" b="1" kern="0" dirty="0">
                <a:solidFill>
                  <a:schemeClr val="tx2">
                    <a:lumMod val="90000"/>
                    <a:lumOff val="10000"/>
                  </a:schemeClr>
                </a:solidFill>
              </a:rPr>
              <a:t> והפחתת היקף במכסת השכר)</a:t>
            </a:r>
          </a:p>
        </p:txBody>
      </p:sp>
      <p:pic>
        <p:nvPicPr>
          <p:cNvPr id="10" name="תמונה 9" descr="Tarjetas en blanco de papel con números Foto de archivo - 14129832"/>
          <p:cNvPicPr/>
          <p:nvPr/>
        </p:nvPicPr>
        <p:blipFill rotWithShape="1">
          <a:blip r:embed="rId3">
            <a:extLst>
              <a:ext uri="{28A0092B-C50C-407E-A947-70E740481C1C}">
                <a14:useLocalDpi xmlns:a14="http://schemas.microsoft.com/office/drawing/2010/main" val="0"/>
              </a:ext>
            </a:extLst>
          </a:blip>
          <a:srcRect t="50000" r="51042" b="14652"/>
          <a:stretch/>
        </p:blipFill>
        <p:spPr bwMode="auto">
          <a:xfrm>
            <a:off x="35496" y="-17636"/>
            <a:ext cx="1224136" cy="782340"/>
          </a:xfrm>
          <a:prstGeom prst="rect">
            <a:avLst/>
          </a:prstGeom>
          <a:noFill/>
          <a:ln>
            <a:noFill/>
          </a:ln>
        </p:spPr>
      </p:pic>
      <p:sp>
        <p:nvSpPr>
          <p:cNvPr id="12" name="מלבן מעוגל 11"/>
          <p:cNvSpPr/>
          <p:nvPr/>
        </p:nvSpPr>
        <p:spPr bwMode="auto">
          <a:xfrm>
            <a:off x="395536" y="-99392"/>
            <a:ext cx="1020758" cy="858416"/>
          </a:xfrm>
          <a:prstGeom prst="roundRect">
            <a:avLst/>
          </a:prstGeom>
          <a:no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1" anchor="ctr" anchorCtr="0" compatLnSpc="1">
            <a:prstTxWarp prst="textNoShape">
              <a:avLst/>
            </a:prstTxWarp>
          </a:bodyPr>
          <a:lstStyle/>
          <a:p>
            <a:pPr algn="ctr" rtl="1">
              <a:lnSpc>
                <a:spcPts val="1000"/>
              </a:lnSpc>
            </a:pPr>
            <a:r>
              <a:rPr lang="he-IL" altLang="he-IL" sz="1000" b="1" dirty="0">
                <a:solidFill>
                  <a:srgbClr val="FF0000"/>
                </a:solidFill>
                <a:effectLst>
                  <a:outerShdw blurRad="38100" dist="38100" dir="2700000" algn="tl">
                    <a:srgbClr val="000000">
                      <a:alpha val="43137"/>
                    </a:srgbClr>
                  </a:outerShdw>
                </a:effectLst>
              </a:rPr>
              <a:t>חלק 2 – </a:t>
            </a:r>
          </a:p>
          <a:p>
            <a:pPr algn="ctr" rtl="1">
              <a:lnSpc>
                <a:spcPts val="1000"/>
              </a:lnSpc>
            </a:pPr>
            <a:r>
              <a:rPr lang="he-IL" altLang="he-IL" sz="1000" b="1" dirty="0">
                <a:solidFill>
                  <a:srgbClr val="FF0000"/>
                </a:solidFill>
                <a:effectLst>
                  <a:outerShdw blurRad="38100" dist="38100" dir="2700000" algn="tl">
                    <a:srgbClr val="000000">
                      <a:alpha val="43137"/>
                    </a:srgbClr>
                  </a:outerShdw>
                </a:effectLst>
              </a:rPr>
              <a:t>תעריפים</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531">
                                            <p:bg/>
                                          </p:spTgt>
                                        </p:tgtEl>
                                        <p:attrNameLst>
                                          <p:attrName>style.visibility</p:attrName>
                                        </p:attrNameLst>
                                      </p:cBhvr>
                                      <p:to>
                                        <p:strVal val="visible"/>
                                      </p:to>
                                    </p:set>
                                    <p:animEffect transition="in" filter="fade">
                                      <p:cBhvr>
                                        <p:cTn id="7" dur="500"/>
                                        <p:tgtEl>
                                          <p:spTgt spid="22531">
                                            <p:bg/>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531">
                                            <p:txEl>
                                              <p:pRg st="0" end="0"/>
                                            </p:txEl>
                                          </p:spTgt>
                                        </p:tgtEl>
                                        <p:attrNameLst>
                                          <p:attrName>style.visibility</p:attrName>
                                        </p:attrNameLst>
                                      </p:cBhvr>
                                      <p:to>
                                        <p:strVal val="visible"/>
                                      </p:to>
                                    </p:set>
                                    <p:animEffect transition="in" filter="fade">
                                      <p:cBhvr>
                                        <p:cTn id="12" dur="500"/>
                                        <p:tgtEl>
                                          <p:spTgt spid="2253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par>
                          <p:cTn id="33" fill="hold">
                            <p:stCondLst>
                              <p:cond delay="500"/>
                            </p:stCondLst>
                            <p:childTnLst>
                              <p:par>
                                <p:cTn id="34" presetID="10" presetClass="entr" presetSubtype="0" fill="hold" grpId="0" nodeType="after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fade">
                                      <p:cBhvr>
                                        <p:cTn id="3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nimBg="1"/>
      <p:bldP spid="5" grpId="0" animBg="1"/>
      <p:bldP spid="6" grpId="0" animBg="1"/>
      <p:bldP spid="7" grpId="0" animBg="1"/>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20</a:t>
            </a:fld>
            <a:endParaRPr lang="he-IL" altLang="he-IL"/>
          </a:p>
        </p:txBody>
      </p:sp>
      <p:sp>
        <p:nvSpPr>
          <p:cNvPr id="5" name="מלבן 4"/>
          <p:cNvSpPr/>
          <p:nvPr/>
        </p:nvSpPr>
        <p:spPr>
          <a:xfrm>
            <a:off x="611560" y="1268760"/>
            <a:ext cx="8208912" cy="707886"/>
          </a:xfrm>
          <a:prstGeom prst="rect">
            <a:avLst/>
          </a:prstGeom>
          <a:ln>
            <a:noFill/>
          </a:ln>
        </p:spPr>
        <p:txBody>
          <a:bodyPr wrap="square">
            <a:spAutoFit/>
          </a:bodyPr>
          <a:lstStyle/>
          <a:p>
            <a:pPr marL="529200" indent="-457200" algn="just" rtl="1">
              <a:buFont typeface="+mj-lt"/>
              <a:buAutoNum type="arabicParenR" startAt="7"/>
            </a:pPr>
            <a:r>
              <a:rPr lang="he-IL" sz="2000" dirty="0"/>
              <a:t>קומות עמודים מפולשות עם מערכות (תקשורת, מיזוג אוויר, חשמל, תאורה), ובלבד וקיימת גישה פתוחה אליהם /משטחים ציבוריים יחושב לפי 50%. </a:t>
            </a:r>
            <a:endParaRPr lang="en-US" sz="2000" dirty="0"/>
          </a:p>
        </p:txBody>
      </p:sp>
      <p:sp>
        <p:nvSpPr>
          <p:cNvPr id="6" name="מלבן 5"/>
          <p:cNvSpPr/>
          <p:nvPr/>
        </p:nvSpPr>
        <p:spPr>
          <a:xfrm>
            <a:off x="611560" y="2001034"/>
            <a:ext cx="8208912" cy="707886"/>
          </a:xfrm>
          <a:prstGeom prst="rect">
            <a:avLst/>
          </a:prstGeom>
          <a:ln>
            <a:noFill/>
          </a:ln>
        </p:spPr>
        <p:txBody>
          <a:bodyPr wrap="square">
            <a:spAutoFit/>
          </a:bodyPr>
          <a:lstStyle/>
          <a:p>
            <a:pPr marL="529200" indent="-457200" algn="just" rtl="1">
              <a:buFont typeface="+mj-lt"/>
              <a:buAutoNum type="arabicParenR" startAt="8"/>
            </a:pPr>
            <a:r>
              <a:rPr lang="he-IL" sz="2000" dirty="0"/>
              <a:t>מעברים ציבוריים (</a:t>
            </a:r>
            <a:r>
              <a:rPr lang="he-IL" sz="2000" dirty="0" err="1"/>
              <a:t>פסג'ים</a:t>
            </a:r>
            <a:r>
              <a:rPr lang="he-IL" sz="2000" dirty="0"/>
              <a:t>): מעברים ציבוריים , כאשר הם נועדים, בתכנית לשימוש או למעבר של כלל הציבור יחושב לפי 10% .</a:t>
            </a:r>
            <a:endParaRPr lang="en-US" sz="2000" dirty="0"/>
          </a:p>
        </p:txBody>
      </p:sp>
      <p:sp>
        <p:nvSpPr>
          <p:cNvPr id="7" name="מלבן 6"/>
          <p:cNvSpPr/>
          <p:nvPr/>
        </p:nvSpPr>
        <p:spPr>
          <a:xfrm>
            <a:off x="611560" y="4221088"/>
            <a:ext cx="8208912" cy="1323439"/>
          </a:xfrm>
          <a:prstGeom prst="rect">
            <a:avLst/>
          </a:prstGeom>
          <a:ln>
            <a:noFill/>
          </a:ln>
        </p:spPr>
        <p:txBody>
          <a:bodyPr wrap="square">
            <a:spAutoFit/>
          </a:bodyPr>
          <a:lstStyle/>
          <a:p>
            <a:pPr marL="457200" indent="-457200" algn="just" rtl="1">
              <a:spcBef>
                <a:spcPts val="300"/>
              </a:spcBef>
              <a:buFont typeface="+mj-cs"/>
              <a:buAutoNum type="hebrew2Minus" startAt="3"/>
            </a:pPr>
            <a:r>
              <a:rPr lang="he-IL" sz="2000" b="1" dirty="0"/>
              <a:t>שטח סופי לקביעת שכ"ט להתאמת הביצוע לתכנון (פיקוח עליון), יקבע בסיום הביצוע לפי היקף השטחים שנבנו בפועל, בהתאם לטבלאות חישובי שטחים אשר יצורפו ע"י המתכנן לתחשיב / לחשבון הסופי לסגירת ההתקשרות.   </a:t>
            </a:r>
            <a:endParaRPr lang="en-US" sz="2000" b="1" dirty="0"/>
          </a:p>
        </p:txBody>
      </p:sp>
      <p:sp>
        <p:nvSpPr>
          <p:cNvPr id="8" name="מלבן 7"/>
          <p:cNvSpPr/>
          <p:nvPr/>
        </p:nvSpPr>
        <p:spPr>
          <a:xfrm>
            <a:off x="611560" y="3009146"/>
            <a:ext cx="8208912" cy="1015663"/>
          </a:xfrm>
          <a:prstGeom prst="rect">
            <a:avLst/>
          </a:prstGeom>
        </p:spPr>
        <p:txBody>
          <a:bodyPr wrap="square">
            <a:spAutoFit/>
          </a:bodyPr>
          <a:lstStyle/>
          <a:p>
            <a:pPr marL="457200" lvl="0" indent="-457200" algn="just" rtl="1">
              <a:spcBef>
                <a:spcPts val="300"/>
              </a:spcBef>
              <a:buFont typeface="+mj-cs"/>
              <a:buAutoNum type="hebrew2Minus" startAt="2"/>
            </a:pPr>
            <a:r>
              <a:rPr lang="he-IL" sz="2000" b="1" dirty="0"/>
              <a:t>שטח סופי לסגירת תחשיב שכ"ט לתכנון, יקבע בסיום התכנון לפי היקף השטחים שתוכננו בפועל, בהתאם לטבלאות חישובי שטחים אשר יצורפו ע"י המתכנן לתחשיב / לחשבון הסופי לתכנון.  </a:t>
            </a:r>
            <a:endParaRPr lang="en-US" sz="2000" b="1" dirty="0"/>
          </a:p>
        </p:txBody>
      </p:sp>
      <p:pic>
        <p:nvPicPr>
          <p:cNvPr id="9" name="תמונה 8"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
        <p:nvSpPr>
          <p:cNvPr id="11"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600" b="0" kern="0" dirty="0"/>
              <a:t>שטח המבנה לצורך קביעת שכ"ט</a:t>
            </a:r>
            <a:r>
              <a:rPr lang="he-IL" altLang="he-IL" sz="2800" b="0" kern="0" dirty="0"/>
              <a:t>:</a:t>
            </a:r>
            <a:endParaRPr lang="he-IL" altLang="he-IL" sz="2800" kern="0" dirty="0"/>
          </a:p>
        </p:txBody>
      </p:sp>
    </p:spTree>
    <p:extLst>
      <p:ext uri="{BB962C8B-B14F-4D97-AF65-F5344CB8AC3E}">
        <p14:creationId xmlns:p14="http://schemas.microsoft.com/office/powerpoint/2010/main" val="1891638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21</a:t>
            </a:fld>
            <a:endParaRPr lang="he-IL" altLang="he-IL"/>
          </a:p>
        </p:txBody>
      </p:sp>
      <p:graphicFrame>
        <p:nvGraphicFramePr>
          <p:cNvPr id="3" name="טבלה 2"/>
          <p:cNvGraphicFramePr>
            <a:graphicFrameLocks noGrp="1"/>
          </p:cNvGraphicFramePr>
          <p:nvPr>
            <p:extLst>
              <p:ext uri="{D42A27DB-BD31-4B8C-83A1-F6EECF244321}">
                <p14:modId xmlns:p14="http://schemas.microsoft.com/office/powerpoint/2010/main" val="3650014223"/>
              </p:ext>
            </p:extLst>
          </p:nvPr>
        </p:nvGraphicFramePr>
        <p:xfrm>
          <a:off x="612448" y="1124744"/>
          <a:ext cx="7992000" cy="5015611"/>
        </p:xfrm>
        <a:graphic>
          <a:graphicData uri="http://schemas.openxmlformats.org/drawingml/2006/table">
            <a:tbl>
              <a:tblPr rtl="1" firstRow="1" firstCol="1" bandRow="1">
                <a:tableStyleId>{5C22544A-7EE6-4342-B048-85BDC9FD1C3A}</a:tableStyleId>
              </a:tblPr>
              <a:tblGrid>
                <a:gridCol w="1332000">
                  <a:extLst>
                    <a:ext uri="{9D8B030D-6E8A-4147-A177-3AD203B41FA5}">
                      <a16:colId xmlns:a16="http://schemas.microsoft.com/office/drawing/2014/main" val="20000"/>
                    </a:ext>
                  </a:extLst>
                </a:gridCol>
                <a:gridCol w="1332000">
                  <a:extLst>
                    <a:ext uri="{9D8B030D-6E8A-4147-A177-3AD203B41FA5}">
                      <a16:colId xmlns:a16="http://schemas.microsoft.com/office/drawing/2014/main" val="20001"/>
                    </a:ext>
                  </a:extLst>
                </a:gridCol>
                <a:gridCol w="1332000">
                  <a:extLst>
                    <a:ext uri="{9D8B030D-6E8A-4147-A177-3AD203B41FA5}">
                      <a16:colId xmlns:a16="http://schemas.microsoft.com/office/drawing/2014/main" val="20002"/>
                    </a:ext>
                  </a:extLst>
                </a:gridCol>
                <a:gridCol w="1332000">
                  <a:extLst>
                    <a:ext uri="{9D8B030D-6E8A-4147-A177-3AD203B41FA5}">
                      <a16:colId xmlns:a16="http://schemas.microsoft.com/office/drawing/2014/main" val="20003"/>
                    </a:ext>
                  </a:extLst>
                </a:gridCol>
                <a:gridCol w="1332000">
                  <a:extLst>
                    <a:ext uri="{9D8B030D-6E8A-4147-A177-3AD203B41FA5}">
                      <a16:colId xmlns:a16="http://schemas.microsoft.com/office/drawing/2014/main" val="20004"/>
                    </a:ext>
                  </a:extLst>
                </a:gridCol>
                <a:gridCol w="1332000">
                  <a:extLst>
                    <a:ext uri="{9D8B030D-6E8A-4147-A177-3AD203B41FA5}">
                      <a16:colId xmlns:a16="http://schemas.microsoft.com/office/drawing/2014/main" val="20005"/>
                    </a:ext>
                  </a:extLst>
                </a:gridCol>
              </a:tblGrid>
              <a:tr h="0">
                <a:tc rowSpan="2">
                  <a:txBody>
                    <a:bodyPr/>
                    <a:lstStyle/>
                    <a:p>
                      <a:pPr algn="ctr" rtl="1">
                        <a:spcAft>
                          <a:spcPts val="0"/>
                        </a:spcAft>
                      </a:pPr>
                      <a:r>
                        <a:rPr lang="he-IL" sz="1800" dirty="0">
                          <a:solidFill>
                            <a:schemeClr val="tx1"/>
                          </a:solidFill>
                          <a:effectLst/>
                        </a:rPr>
                        <a:t>שימוש </a:t>
                      </a:r>
                      <a:endParaRPr lang="en-US" sz="1800" dirty="0">
                        <a:solidFill>
                          <a:schemeClr val="tx1"/>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rowSpan="2">
                  <a:txBody>
                    <a:bodyPr/>
                    <a:lstStyle/>
                    <a:p>
                      <a:pPr algn="ctr" rtl="1">
                        <a:spcAft>
                          <a:spcPts val="0"/>
                        </a:spcAft>
                      </a:pPr>
                      <a:r>
                        <a:rPr lang="he-IL" sz="1800" dirty="0">
                          <a:solidFill>
                            <a:schemeClr val="tx1"/>
                          </a:solidFill>
                          <a:effectLst/>
                        </a:rPr>
                        <a:t>מבנים/</a:t>
                      </a:r>
                      <a:endParaRPr lang="en-US" sz="1800" dirty="0">
                        <a:solidFill>
                          <a:schemeClr val="tx1"/>
                        </a:solidFill>
                        <a:effectLst/>
                      </a:endParaRPr>
                    </a:p>
                    <a:p>
                      <a:pPr algn="ctr" rtl="1">
                        <a:spcAft>
                          <a:spcPts val="0"/>
                        </a:spcAft>
                      </a:pPr>
                      <a:r>
                        <a:rPr lang="he-IL" sz="1800" dirty="0">
                          <a:solidFill>
                            <a:schemeClr val="tx1"/>
                          </a:solidFill>
                          <a:effectLst/>
                        </a:rPr>
                        <a:t>מתקנים</a:t>
                      </a:r>
                      <a:endParaRPr lang="en-US" sz="1800" dirty="0">
                        <a:solidFill>
                          <a:schemeClr val="tx1"/>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gridSpan="4">
                  <a:txBody>
                    <a:bodyPr/>
                    <a:lstStyle/>
                    <a:p>
                      <a:pPr algn="ctr" rtl="1">
                        <a:spcAft>
                          <a:spcPts val="0"/>
                        </a:spcAft>
                      </a:pPr>
                      <a:r>
                        <a:rPr lang="he-IL" sz="1800" dirty="0">
                          <a:solidFill>
                            <a:schemeClr val="tx1"/>
                          </a:solidFill>
                          <a:effectLst/>
                        </a:rPr>
                        <a:t>מורכבות</a:t>
                      </a:r>
                      <a:endParaRPr lang="en-US" sz="1800" dirty="0">
                        <a:solidFill>
                          <a:schemeClr val="tx1"/>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extLst>
                  <a:ext uri="{0D108BD9-81ED-4DB2-BD59-A6C34878D82A}">
                    <a16:rowId xmlns:a16="http://schemas.microsoft.com/office/drawing/2014/main" val="10000"/>
                  </a:ext>
                </a:extLst>
              </a:tr>
              <a:tr h="0">
                <a:tc vMerge="1">
                  <a:txBody>
                    <a:bodyPr/>
                    <a:lstStyle/>
                    <a:p>
                      <a:pPr rtl="1"/>
                      <a:endParaRPr lang="he-IL"/>
                    </a:p>
                  </a:txBody>
                  <a:tcPr/>
                </a:tc>
                <a:tc vMerge="1">
                  <a:txBody>
                    <a:bodyPr/>
                    <a:lstStyle/>
                    <a:p>
                      <a:pPr rtl="1"/>
                      <a:endParaRPr lang="he-IL"/>
                    </a:p>
                  </a:txBody>
                  <a:tcPr/>
                </a:tc>
                <a:tc>
                  <a:txBody>
                    <a:bodyPr/>
                    <a:lstStyle/>
                    <a:p>
                      <a:pPr algn="ctr" rtl="1">
                        <a:spcAft>
                          <a:spcPts val="0"/>
                        </a:spcAft>
                      </a:pPr>
                      <a:r>
                        <a:rPr lang="he-IL" sz="1600">
                          <a:solidFill>
                            <a:srgbClr val="FF0000"/>
                          </a:solidFill>
                          <a:effectLst/>
                        </a:rPr>
                        <a:t>פשוט</a:t>
                      </a:r>
                      <a:endParaRPr lang="en-US" sz="1600">
                        <a:solidFill>
                          <a:srgbClr val="FF0000"/>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ctr" rtl="1">
                        <a:spcAft>
                          <a:spcPts val="0"/>
                        </a:spcAft>
                      </a:pPr>
                      <a:r>
                        <a:rPr lang="he-IL" sz="1600">
                          <a:solidFill>
                            <a:srgbClr val="FF0000"/>
                          </a:solidFill>
                          <a:effectLst/>
                        </a:rPr>
                        <a:t>רגיל</a:t>
                      </a:r>
                      <a:endParaRPr lang="en-US" sz="1600">
                        <a:solidFill>
                          <a:srgbClr val="FF0000"/>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ctr" rtl="1">
                        <a:spcAft>
                          <a:spcPts val="0"/>
                        </a:spcAft>
                      </a:pPr>
                      <a:r>
                        <a:rPr lang="he-IL" sz="1600">
                          <a:solidFill>
                            <a:srgbClr val="FF0000"/>
                          </a:solidFill>
                          <a:effectLst/>
                        </a:rPr>
                        <a:t>מורכב</a:t>
                      </a:r>
                      <a:endParaRPr lang="en-US" sz="1600">
                        <a:solidFill>
                          <a:srgbClr val="FF0000"/>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ctr" rtl="1">
                        <a:spcAft>
                          <a:spcPts val="0"/>
                        </a:spcAft>
                      </a:pPr>
                      <a:r>
                        <a:rPr lang="he-IL" sz="1600" dirty="0">
                          <a:solidFill>
                            <a:srgbClr val="FF0000"/>
                          </a:solidFill>
                          <a:effectLst/>
                        </a:rPr>
                        <a:t>ייעודי</a:t>
                      </a:r>
                      <a:endParaRPr lang="en-US" sz="1600" dirty="0">
                        <a:solidFill>
                          <a:srgbClr val="FF0000"/>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extLst>
                  <a:ext uri="{0D108BD9-81ED-4DB2-BD59-A6C34878D82A}">
                    <a16:rowId xmlns:a16="http://schemas.microsoft.com/office/drawing/2014/main" val="10001"/>
                  </a:ext>
                </a:extLst>
              </a:tr>
              <a:tr h="262697">
                <a:tc rowSpan="2">
                  <a:txBody>
                    <a:bodyPr/>
                    <a:lstStyle/>
                    <a:p>
                      <a:pPr algn="ctr" rtl="1">
                        <a:spcAft>
                          <a:spcPts val="0"/>
                        </a:spcAft>
                      </a:pPr>
                      <a:r>
                        <a:rPr lang="he-IL" sz="1800" dirty="0">
                          <a:solidFill>
                            <a:schemeClr val="tx1"/>
                          </a:solidFill>
                          <a:effectLst/>
                        </a:rPr>
                        <a:t> </a:t>
                      </a:r>
                      <a:endParaRPr lang="en-US" sz="1800" dirty="0">
                        <a:solidFill>
                          <a:schemeClr val="tx1"/>
                        </a:solidFill>
                        <a:effectLst/>
                      </a:endParaRPr>
                    </a:p>
                    <a:p>
                      <a:pPr algn="ctr" rtl="1">
                        <a:spcBef>
                          <a:spcPts val="1200"/>
                        </a:spcBef>
                        <a:spcAft>
                          <a:spcPts val="1200"/>
                        </a:spcAft>
                      </a:pPr>
                      <a:r>
                        <a:rPr lang="he-IL" sz="1800" dirty="0">
                          <a:solidFill>
                            <a:schemeClr val="tx1"/>
                          </a:solidFill>
                          <a:effectLst/>
                        </a:rPr>
                        <a:t>תעשיה</a:t>
                      </a:r>
                      <a:endParaRPr lang="en-US" sz="1800" dirty="0">
                        <a:solidFill>
                          <a:schemeClr val="tx1"/>
                        </a:solidFill>
                        <a:effectLst/>
                      </a:endParaRPr>
                    </a:p>
                    <a:p>
                      <a:pPr algn="ctr" rtl="1">
                        <a:spcBef>
                          <a:spcPts val="1200"/>
                        </a:spcBef>
                        <a:spcAft>
                          <a:spcPts val="1200"/>
                        </a:spcAft>
                      </a:pPr>
                      <a:r>
                        <a:rPr lang="he-IL" sz="1800" dirty="0">
                          <a:solidFill>
                            <a:schemeClr val="tx1"/>
                          </a:solidFill>
                          <a:effectLst/>
                        </a:rPr>
                        <a:t>ואחסנה</a:t>
                      </a:r>
                      <a:endParaRPr lang="en-US" sz="1800" dirty="0">
                        <a:solidFill>
                          <a:schemeClr val="tx1"/>
                        </a:solidFill>
                        <a:effectLst/>
                        <a:latin typeface="Times New Roman"/>
                        <a:ea typeface="Times New Roman"/>
                      </a:endParaRPr>
                    </a:p>
                  </a:txBody>
                  <a:tcPr marL="5511" marR="5511"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EFDECD"/>
                    </a:solidFill>
                  </a:tcPr>
                </a:tc>
                <a:tc>
                  <a:txBody>
                    <a:bodyPr/>
                    <a:lstStyle/>
                    <a:p>
                      <a:pPr algn="ctr" rtl="1">
                        <a:lnSpc>
                          <a:spcPct val="150000"/>
                        </a:lnSpc>
                        <a:spcAft>
                          <a:spcPts val="0"/>
                        </a:spcAft>
                      </a:pPr>
                      <a:r>
                        <a:rPr lang="he-IL" sz="1600" dirty="0">
                          <a:solidFill>
                            <a:schemeClr val="tx1"/>
                          </a:solidFill>
                          <a:effectLst/>
                        </a:rPr>
                        <a:t> </a:t>
                      </a:r>
                      <a:endParaRPr lang="en-US" sz="1600" dirty="0">
                        <a:solidFill>
                          <a:schemeClr val="tx1"/>
                        </a:solidFill>
                        <a:effectLst/>
                      </a:endParaRPr>
                    </a:p>
                    <a:p>
                      <a:pPr algn="ctr" rtl="1">
                        <a:lnSpc>
                          <a:spcPct val="150000"/>
                        </a:lnSpc>
                        <a:spcAft>
                          <a:spcPts val="0"/>
                        </a:spcAft>
                      </a:pPr>
                      <a:r>
                        <a:rPr lang="he-IL" sz="1600" dirty="0">
                          <a:solidFill>
                            <a:schemeClr val="tx1"/>
                          </a:solidFill>
                          <a:effectLst/>
                        </a:rPr>
                        <a:t> </a:t>
                      </a:r>
                      <a:endParaRPr lang="en-US" sz="1600" dirty="0">
                        <a:solidFill>
                          <a:schemeClr val="tx1"/>
                        </a:solidFill>
                        <a:effectLst/>
                      </a:endParaRPr>
                    </a:p>
                    <a:p>
                      <a:pPr algn="ctr" rtl="1">
                        <a:lnSpc>
                          <a:spcPct val="150000"/>
                        </a:lnSpc>
                        <a:spcAft>
                          <a:spcPts val="0"/>
                        </a:spcAft>
                      </a:pPr>
                      <a:r>
                        <a:rPr lang="he-IL" sz="1600" dirty="0">
                          <a:solidFill>
                            <a:schemeClr val="tx1"/>
                          </a:solidFill>
                          <a:effectLst/>
                        </a:rPr>
                        <a:t>מבנים</a:t>
                      </a:r>
                      <a:endParaRPr lang="en-US" sz="1600" dirty="0">
                        <a:solidFill>
                          <a:schemeClr val="tx1"/>
                        </a:solidFill>
                        <a:effectLst/>
                        <a:latin typeface="Times New Roman"/>
                        <a:ea typeface="Times New Roman"/>
                      </a:endParaRPr>
                    </a:p>
                  </a:txBody>
                  <a:tcPr marL="5511" marR="5511"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r" rtl="1">
                        <a:lnSpc>
                          <a:spcPct val="150000"/>
                        </a:lnSpc>
                        <a:spcAft>
                          <a:spcPts val="0"/>
                        </a:spcAft>
                      </a:pPr>
                      <a:r>
                        <a:rPr lang="he-IL" sz="1600">
                          <a:solidFill>
                            <a:schemeClr val="tx1"/>
                          </a:solidFill>
                          <a:effectLst/>
                        </a:rPr>
                        <a:t>מחסנים</a:t>
                      </a:r>
                      <a:endParaRPr lang="en-US" sz="1600">
                        <a:solidFill>
                          <a:schemeClr val="tx1"/>
                        </a:solidFill>
                        <a:effectLst/>
                      </a:endParaRPr>
                    </a:p>
                    <a:p>
                      <a:pPr algn="r" rtl="1">
                        <a:lnSpc>
                          <a:spcPct val="150000"/>
                        </a:lnSpc>
                        <a:spcAft>
                          <a:spcPts val="0"/>
                        </a:spcAft>
                      </a:pPr>
                      <a:r>
                        <a:rPr lang="he-IL" sz="1600">
                          <a:solidFill>
                            <a:schemeClr val="tx1"/>
                          </a:solidFill>
                          <a:effectLst/>
                        </a:rPr>
                        <a:t>סככות ציוד</a:t>
                      </a:r>
                      <a:endParaRPr lang="en-US" sz="1600">
                        <a:solidFill>
                          <a:schemeClr val="tx1"/>
                        </a:solidFill>
                        <a:effectLst/>
                      </a:endParaRPr>
                    </a:p>
                    <a:p>
                      <a:pPr algn="r" rtl="1">
                        <a:lnSpc>
                          <a:spcPct val="150000"/>
                        </a:lnSpc>
                        <a:spcAft>
                          <a:spcPts val="0"/>
                        </a:spcAft>
                      </a:pPr>
                      <a:r>
                        <a:rPr lang="he-IL" sz="1600">
                          <a:solidFill>
                            <a:schemeClr val="tx1"/>
                          </a:solidFill>
                          <a:effectLst/>
                        </a:rPr>
                        <a:t>סככות כלי טיס</a:t>
                      </a:r>
                      <a:endParaRPr lang="en-US" sz="1600">
                        <a:solidFill>
                          <a:schemeClr val="tx1"/>
                        </a:solidFill>
                        <a:effectLst/>
                      </a:endParaRPr>
                    </a:p>
                    <a:p>
                      <a:pPr algn="r" rtl="1">
                        <a:lnSpc>
                          <a:spcPct val="150000"/>
                        </a:lnSpc>
                        <a:spcAft>
                          <a:spcPts val="0"/>
                        </a:spcAft>
                      </a:pPr>
                      <a:r>
                        <a:rPr lang="he-IL" sz="1600">
                          <a:solidFill>
                            <a:schemeClr val="tx1"/>
                          </a:solidFill>
                          <a:effectLst/>
                        </a:rPr>
                        <a:t>סככות כלי שייט</a:t>
                      </a:r>
                      <a:endParaRPr lang="en-US" sz="1600">
                        <a:solidFill>
                          <a:schemeClr val="tx1"/>
                        </a:solidFill>
                        <a:effectLst/>
                      </a:endParaRPr>
                    </a:p>
                    <a:p>
                      <a:pPr algn="r" rtl="1">
                        <a:lnSpc>
                          <a:spcPct val="150000"/>
                        </a:lnSpc>
                        <a:spcAft>
                          <a:spcPts val="0"/>
                        </a:spcAft>
                      </a:pPr>
                      <a:r>
                        <a:rPr lang="he-IL" sz="1600">
                          <a:solidFill>
                            <a:schemeClr val="tx1"/>
                          </a:solidFill>
                          <a:effectLst/>
                        </a:rPr>
                        <a:t>חניה בקומות</a:t>
                      </a:r>
                      <a:endParaRPr lang="en-US" sz="1600">
                        <a:solidFill>
                          <a:schemeClr val="tx1"/>
                        </a:solidFill>
                        <a:effectLst/>
                      </a:endParaRPr>
                    </a:p>
                    <a:p>
                      <a:pPr algn="r" rtl="1">
                        <a:lnSpc>
                          <a:spcPct val="150000"/>
                        </a:lnSpc>
                        <a:spcAft>
                          <a:spcPts val="0"/>
                        </a:spcAft>
                      </a:pPr>
                      <a:r>
                        <a:rPr lang="he-IL" sz="1600">
                          <a:solidFill>
                            <a:schemeClr val="tx1"/>
                          </a:solidFill>
                          <a:effectLst/>
                        </a:rPr>
                        <a:t>חניה תת קרקעית</a:t>
                      </a:r>
                      <a:endParaRPr lang="en-US" sz="1600">
                        <a:solidFill>
                          <a:schemeClr val="tx1"/>
                        </a:solidFill>
                        <a:effectLst/>
                      </a:endParaRPr>
                    </a:p>
                    <a:p>
                      <a:pPr algn="r" rtl="1">
                        <a:lnSpc>
                          <a:spcPct val="150000"/>
                        </a:lnSpc>
                        <a:spcAft>
                          <a:spcPts val="0"/>
                        </a:spcAft>
                      </a:pPr>
                      <a:r>
                        <a:rPr lang="he-IL" sz="1600">
                          <a:solidFill>
                            <a:schemeClr val="tx1"/>
                          </a:solidFill>
                          <a:effectLst/>
                        </a:rPr>
                        <a:t>כלביה </a:t>
                      </a:r>
                      <a:endParaRPr lang="en-US" sz="1600">
                        <a:solidFill>
                          <a:schemeClr val="tx1"/>
                        </a:solidFill>
                        <a:effectLst/>
                      </a:endParaRPr>
                    </a:p>
                    <a:p>
                      <a:pPr algn="r" rtl="1">
                        <a:lnSpc>
                          <a:spcPct val="150000"/>
                        </a:lnSpc>
                        <a:spcAft>
                          <a:spcPts val="0"/>
                        </a:spcAft>
                      </a:pPr>
                      <a:r>
                        <a:rPr lang="he-IL" sz="1600">
                          <a:solidFill>
                            <a:schemeClr val="tx1"/>
                          </a:solidFill>
                          <a:effectLst/>
                        </a:rPr>
                        <a:t>סדנאות רכב</a:t>
                      </a:r>
                      <a:endParaRPr lang="en-US" sz="1600">
                        <a:solidFill>
                          <a:schemeClr val="tx1"/>
                        </a:solidFill>
                        <a:effectLst/>
                      </a:endParaRPr>
                    </a:p>
                    <a:p>
                      <a:pPr algn="r" rtl="1">
                        <a:lnSpc>
                          <a:spcPct val="150000"/>
                        </a:lnSpc>
                        <a:spcAft>
                          <a:spcPts val="0"/>
                        </a:spcAft>
                      </a:pPr>
                      <a:r>
                        <a:rPr lang="he-IL" sz="1600">
                          <a:solidFill>
                            <a:schemeClr val="tx1"/>
                          </a:solidFill>
                          <a:effectLst/>
                        </a:rPr>
                        <a:t>מוסכים</a:t>
                      </a:r>
                      <a:endParaRPr lang="en-US" sz="160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rtl="1"/>
                      <a:endParaRPr lang="en-US" sz="1600" dirty="0">
                        <a:solidFill>
                          <a:schemeClr val="tx1"/>
                        </a:solidFill>
                        <a:effectLst/>
                        <a:latin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EFDECD"/>
                    </a:solidFill>
                  </a:tcPr>
                </a:tc>
                <a:tc>
                  <a:txBody>
                    <a:bodyPr/>
                    <a:lstStyle/>
                    <a:p>
                      <a:pPr algn="r" rtl="1">
                        <a:lnSpc>
                          <a:spcPct val="150000"/>
                        </a:lnSpc>
                        <a:spcAft>
                          <a:spcPts val="0"/>
                        </a:spcAft>
                      </a:pPr>
                      <a:r>
                        <a:rPr lang="he-IL" sz="1600" dirty="0">
                          <a:solidFill>
                            <a:schemeClr val="tx1"/>
                          </a:solidFill>
                          <a:effectLst/>
                        </a:rPr>
                        <a:t>תעשיה תהליכית</a:t>
                      </a:r>
                      <a:endParaRPr lang="en-US" sz="1600" dirty="0">
                        <a:solidFill>
                          <a:schemeClr val="tx1"/>
                        </a:solidFill>
                        <a:effectLst/>
                      </a:endParaRPr>
                    </a:p>
                    <a:p>
                      <a:pPr algn="r" rtl="1">
                        <a:lnSpc>
                          <a:spcPct val="150000"/>
                        </a:lnSpc>
                        <a:spcAft>
                          <a:spcPts val="0"/>
                        </a:spcAft>
                      </a:pPr>
                      <a:r>
                        <a:rPr lang="he-IL" sz="1600" dirty="0">
                          <a:solidFill>
                            <a:schemeClr val="tx1"/>
                          </a:solidFill>
                          <a:effectLst/>
                        </a:rPr>
                        <a:t>מחסנים אוטומטיים</a:t>
                      </a:r>
                      <a:endParaRPr lang="en-US" sz="1600" dirty="0">
                        <a:solidFill>
                          <a:schemeClr val="tx1"/>
                        </a:solidFill>
                        <a:effectLst/>
                      </a:endParaRPr>
                    </a:p>
                    <a:p>
                      <a:pPr algn="r" rtl="1">
                        <a:lnSpc>
                          <a:spcPct val="150000"/>
                        </a:lnSpc>
                        <a:spcAft>
                          <a:spcPts val="0"/>
                        </a:spcAft>
                      </a:pPr>
                      <a:r>
                        <a:rPr lang="he-IL" sz="1600" dirty="0">
                          <a:solidFill>
                            <a:schemeClr val="tx1"/>
                          </a:solidFill>
                          <a:effectLst/>
                        </a:rPr>
                        <a:t>מרכזי תחזוקה</a:t>
                      </a:r>
                      <a:endParaRPr lang="en-US" sz="1600" dirty="0">
                        <a:solidFill>
                          <a:schemeClr val="tx1"/>
                        </a:solidFill>
                        <a:effectLst/>
                      </a:endParaRPr>
                    </a:p>
                    <a:p>
                      <a:pPr algn="r" rtl="1">
                        <a:lnSpc>
                          <a:spcPct val="150000"/>
                        </a:lnSpc>
                        <a:spcAft>
                          <a:spcPts val="0"/>
                        </a:spcAft>
                      </a:pPr>
                      <a:r>
                        <a:rPr lang="he-IL" sz="1600" dirty="0">
                          <a:solidFill>
                            <a:schemeClr val="tx1"/>
                          </a:solidFill>
                          <a:effectLst/>
                        </a:rPr>
                        <a:t>מסופי מטענים</a:t>
                      </a:r>
                      <a:endParaRPr lang="en-US" sz="1600" dirty="0">
                        <a:solidFill>
                          <a:schemeClr val="tx1"/>
                        </a:solidFill>
                        <a:effectLst/>
                      </a:endParaRPr>
                    </a:p>
                    <a:p>
                      <a:pPr algn="r" rtl="1">
                        <a:lnSpc>
                          <a:spcPct val="150000"/>
                        </a:lnSpc>
                        <a:spcAft>
                          <a:spcPts val="0"/>
                        </a:spcAft>
                      </a:pPr>
                      <a:r>
                        <a:rPr lang="he-IL" sz="1600" dirty="0" err="1">
                          <a:solidFill>
                            <a:schemeClr val="tx1"/>
                          </a:solidFill>
                          <a:effectLst/>
                        </a:rPr>
                        <a:t>דתק"ים</a:t>
                      </a:r>
                      <a:r>
                        <a:rPr lang="he-IL" sz="1600" dirty="0">
                          <a:solidFill>
                            <a:schemeClr val="tx1"/>
                          </a:solidFill>
                          <a:effectLst/>
                        </a:rPr>
                        <a:t> </a:t>
                      </a:r>
                      <a:endParaRPr lang="en-US" sz="1600" dirty="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r" rtl="1">
                        <a:lnSpc>
                          <a:spcPct val="150000"/>
                        </a:lnSpc>
                        <a:spcAft>
                          <a:spcPts val="0"/>
                        </a:spcAft>
                      </a:pPr>
                      <a:r>
                        <a:rPr lang="he-IL" sz="1600" dirty="0">
                          <a:solidFill>
                            <a:schemeClr val="tx1"/>
                          </a:solidFill>
                          <a:effectLst/>
                        </a:rPr>
                        <a:t>מעבדות</a:t>
                      </a:r>
                      <a:endParaRPr lang="en-US" sz="1600" dirty="0">
                        <a:solidFill>
                          <a:schemeClr val="tx1"/>
                        </a:solidFill>
                        <a:effectLst/>
                      </a:endParaRPr>
                    </a:p>
                    <a:p>
                      <a:pPr algn="r" rtl="1">
                        <a:lnSpc>
                          <a:spcPct val="100000"/>
                        </a:lnSpc>
                        <a:spcAft>
                          <a:spcPts val="0"/>
                        </a:spcAft>
                      </a:pPr>
                      <a:r>
                        <a:rPr lang="he-IL" sz="1600" dirty="0" err="1">
                          <a:solidFill>
                            <a:schemeClr val="tx1"/>
                          </a:solidFill>
                          <a:effectLst/>
                        </a:rPr>
                        <a:t>חמלים</a:t>
                      </a:r>
                      <a:r>
                        <a:rPr lang="he-IL" sz="1600" dirty="0">
                          <a:solidFill>
                            <a:schemeClr val="tx1"/>
                          </a:solidFill>
                          <a:effectLst/>
                        </a:rPr>
                        <a:t> תת קרקעיים </a:t>
                      </a:r>
                      <a:endParaRPr lang="en-US" sz="1600" dirty="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extLst>
                  <a:ext uri="{0D108BD9-81ED-4DB2-BD59-A6C34878D82A}">
                    <a16:rowId xmlns:a16="http://schemas.microsoft.com/office/drawing/2014/main" val="10002"/>
                  </a:ext>
                </a:extLst>
              </a:tr>
              <a:tr h="55724">
                <a:tc vMerge="1">
                  <a:txBody>
                    <a:bodyPr/>
                    <a:lstStyle/>
                    <a:p>
                      <a:pPr rtl="1"/>
                      <a:endParaRPr lang="he-IL"/>
                    </a:p>
                  </a:txBody>
                  <a:tcPr/>
                </a:tc>
                <a:tc>
                  <a:txBody>
                    <a:bodyPr/>
                    <a:lstStyle/>
                    <a:p>
                      <a:pPr algn="ctr" rtl="1">
                        <a:spcAft>
                          <a:spcPts val="0"/>
                        </a:spcAft>
                      </a:pPr>
                      <a:r>
                        <a:rPr lang="he-IL" sz="1600" dirty="0">
                          <a:solidFill>
                            <a:schemeClr val="tx1"/>
                          </a:solidFill>
                          <a:effectLst/>
                        </a:rPr>
                        <a:t>מתקנים/ בינוי בשטח פתוח</a:t>
                      </a:r>
                      <a:endParaRPr lang="en-US" sz="1600" dirty="0">
                        <a:solidFill>
                          <a:schemeClr val="tx1"/>
                        </a:solidFill>
                        <a:effectLst/>
                        <a:latin typeface="Times New Roman"/>
                        <a:ea typeface="Times New Roman"/>
                      </a:endParaRPr>
                    </a:p>
                  </a:txBody>
                  <a:tcPr marL="5511" marR="5511"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r" rtl="1">
                        <a:lnSpc>
                          <a:spcPct val="150000"/>
                        </a:lnSpc>
                        <a:spcAft>
                          <a:spcPts val="0"/>
                        </a:spcAft>
                      </a:pPr>
                      <a:r>
                        <a:rPr lang="he-IL" sz="1600">
                          <a:solidFill>
                            <a:schemeClr val="tx1"/>
                          </a:solidFill>
                          <a:effectLst/>
                        </a:rPr>
                        <a:t>מגרשי חניה</a:t>
                      </a:r>
                      <a:endParaRPr lang="en-US" sz="1600">
                        <a:solidFill>
                          <a:schemeClr val="tx1"/>
                        </a:solidFill>
                        <a:effectLst/>
                      </a:endParaRPr>
                    </a:p>
                    <a:p>
                      <a:pPr algn="r" rtl="1">
                        <a:spcAft>
                          <a:spcPts val="0"/>
                        </a:spcAft>
                      </a:pPr>
                      <a:r>
                        <a:rPr lang="he-IL" sz="1600">
                          <a:solidFill>
                            <a:schemeClr val="tx1"/>
                          </a:solidFill>
                          <a:effectLst/>
                        </a:rPr>
                        <a:t>משטחי אחסנת חוץ ממוסדים</a:t>
                      </a:r>
                      <a:endParaRPr lang="en-US" sz="160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r" rtl="1">
                        <a:lnSpc>
                          <a:spcPct val="150000"/>
                        </a:lnSpc>
                        <a:spcAft>
                          <a:spcPts val="0"/>
                        </a:spcAft>
                      </a:pPr>
                      <a:r>
                        <a:rPr lang="en-US" sz="1600" dirty="0">
                          <a:solidFill>
                            <a:schemeClr val="tx1"/>
                          </a:solidFill>
                          <a:effectLst/>
                        </a:rPr>
                        <a:t> </a:t>
                      </a:r>
                      <a:endParaRPr lang="en-US" sz="1600" dirty="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EFDECD"/>
                    </a:solidFill>
                  </a:tcPr>
                </a:tc>
                <a:tc>
                  <a:txBody>
                    <a:bodyPr/>
                    <a:lstStyle/>
                    <a:p>
                      <a:pPr algn="r" rtl="1">
                        <a:lnSpc>
                          <a:spcPct val="150000"/>
                        </a:lnSpc>
                        <a:spcAft>
                          <a:spcPts val="0"/>
                        </a:spcAft>
                      </a:pPr>
                      <a:r>
                        <a:rPr lang="en-US" sz="1600" dirty="0">
                          <a:solidFill>
                            <a:schemeClr val="tx1"/>
                          </a:solidFill>
                          <a:effectLst/>
                        </a:rPr>
                        <a:t> </a:t>
                      </a:r>
                      <a:endParaRPr lang="en-US" sz="1600" dirty="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EFDECD"/>
                    </a:solidFill>
                  </a:tcPr>
                </a:tc>
                <a:tc>
                  <a:txBody>
                    <a:bodyPr/>
                    <a:lstStyle/>
                    <a:p>
                      <a:pPr algn="r" rtl="1">
                        <a:lnSpc>
                          <a:spcPct val="150000"/>
                        </a:lnSpc>
                        <a:spcAft>
                          <a:spcPts val="0"/>
                        </a:spcAft>
                      </a:pPr>
                      <a:r>
                        <a:rPr lang="en-US" sz="1600" dirty="0">
                          <a:solidFill>
                            <a:schemeClr val="tx1"/>
                          </a:solidFill>
                          <a:effectLst/>
                        </a:rPr>
                        <a:t> </a:t>
                      </a:r>
                      <a:endParaRPr lang="en-US" sz="1600" dirty="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EFDECD"/>
                    </a:solidFill>
                  </a:tcPr>
                </a:tc>
                <a:extLst>
                  <a:ext uri="{0D108BD9-81ED-4DB2-BD59-A6C34878D82A}">
                    <a16:rowId xmlns:a16="http://schemas.microsoft.com/office/drawing/2014/main" val="10003"/>
                  </a:ext>
                </a:extLst>
              </a:tr>
            </a:tbl>
          </a:graphicData>
        </a:graphic>
      </p:graphicFrame>
      <p:sp>
        <p:nvSpPr>
          <p:cNvPr id="5"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עלויות מבנה &gt; סוגי מבנה</a:t>
            </a:r>
          </a:p>
        </p:txBody>
      </p:sp>
      <p:pic>
        <p:nvPicPr>
          <p:cNvPr id="7" name="תמונה 6"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extLst>
      <p:ext uri="{BB962C8B-B14F-4D97-AF65-F5344CB8AC3E}">
        <p14:creationId xmlns:p14="http://schemas.microsoft.com/office/powerpoint/2010/main" val="17776034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22</a:t>
            </a:fld>
            <a:endParaRPr lang="he-IL" altLang="he-IL"/>
          </a:p>
        </p:txBody>
      </p:sp>
      <p:graphicFrame>
        <p:nvGraphicFramePr>
          <p:cNvPr id="3" name="טבלה 2"/>
          <p:cNvGraphicFramePr>
            <a:graphicFrameLocks noGrp="1"/>
          </p:cNvGraphicFramePr>
          <p:nvPr>
            <p:extLst>
              <p:ext uri="{D42A27DB-BD31-4B8C-83A1-F6EECF244321}">
                <p14:modId xmlns:p14="http://schemas.microsoft.com/office/powerpoint/2010/main" val="1753589446"/>
              </p:ext>
            </p:extLst>
          </p:nvPr>
        </p:nvGraphicFramePr>
        <p:xfrm>
          <a:off x="612448" y="1124745"/>
          <a:ext cx="7992000" cy="4735531"/>
        </p:xfrm>
        <a:graphic>
          <a:graphicData uri="http://schemas.openxmlformats.org/drawingml/2006/table">
            <a:tbl>
              <a:tblPr rtl="1" firstRow="1" firstCol="1" bandRow="1">
                <a:tableStyleId>{5C22544A-7EE6-4342-B048-85BDC9FD1C3A}</a:tableStyleId>
              </a:tblPr>
              <a:tblGrid>
                <a:gridCol w="1332000">
                  <a:extLst>
                    <a:ext uri="{9D8B030D-6E8A-4147-A177-3AD203B41FA5}">
                      <a16:colId xmlns:a16="http://schemas.microsoft.com/office/drawing/2014/main" val="20000"/>
                    </a:ext>
                  </a:extLst>
                </a:gridCol>
                <a:gridCol w="1332000">
                  <a:extLst>
                    <a:ext uri="{9D8B030D-6E8A-4147-A177-3AD203B41FA5}">
                      <a16:colId xmlns:a16="http://schemas.microsoft.com/office/drawing/2014/main" val="20001"/>
                    </a:ext>
                  </a:extLst>
                </a:gridCol>
                <a:gridCol w="1332000">
                  <a:extLst>
                    <a:ext uri="{9D8B030D-6E8A-4147-A177-3AD203B41FA5}">
                      <a16:colId xmlns:a16="http://schemas.microsoft.com/office/drawing/2014/main" val="20002"/>
                    </a:ext>
                  </a:extLst>
                </a:gridCol>
                <a:gridCol w="1332000">
                  <a:extLst>
                    <a:ext uri="{9D8B030D-6E8A-4147-A177-3AD203B41FA5}">
                      <a16:colId xmlns:a16="http://schemas.microsoft.com/office/drawing/2014/main" val="20003"/>
                    </a:ext>
                  </a:extLst>
                </a:gridCol>
                <a:gridCol w="1332000">
                  <a:extLst>
                    <a:ext uri="{9D8B030D-6E8A-4147-A177-3AD203B41FA5}">
                      <a16:colId xmlns:a16="http://schemas.microsoft.com/office/drawing/2014/main" val="20004"/>
                    </a:ext>
                  </a:extLst>
                </a:gridCol>
                <a:gridCol w="1332000">
                  <a:extLst>
                    <a:ext uri="{9D8B030D-6E8A-4147-A177-3AD203B41FA5}">
                      <a16:colId xmlns:a16="http://schemas.microsoft.com/office/drawing/2014/main" val="20005"/>
                    </a:ext>
                  </a:extLst>
                </a:gridCol>
              </a:tblGrid>
              <a:tr h="270124">
                <a:tc rowSpan="2">
                  <a:txBody>
                    <a:bodyPr/>
                    <a:lstStyle/>
                    <a:p>
                      <a:pPr algn="ctr" rtl="1">
                        <a:spcAft>
                          <a:spcPts val="0"/>
                        </a:spcAft>
                      </a:pPr>
                      <a:r>
                        <a:rPr lang="he-IL" sz="1800" dirty="0">
                          <a:solidFill>
                            <a:schemeClr val="tx1"/>
                          </a:solidFill>
                          <a:effectLst/>
                        </a:rPr>
                        <a:t>שימוש </a:t>
                      </a:r>
                      <a:endParaRPr lang="en-US" sz="1800" dirty="0">
                        <a:solidFill>
                          <a:schemeClr val="tx1"/>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rowSpan="2">
                  <a:txBody>
                    <a:bodyPr/>
                    <a:lstStyle/>
                    <a:p>
                      <a:pPr algn="ctr" rtl="1">
                        <a:spcAft>
                          <a:spcPts val="0"/>
                        </a:spcAft>
                      </a:pPr>
                      <a:r>
                        <a:rPr lang="he-IL" sz="1800" dirty="0">
                          <a:solidFill>
                            <a:schemeClr val="tx1"/>
                          </a:solidFill>
                          <a:effectLst/>
                        </a:rPr>
                        <a:t>מבנים/</a:t>
                      </a:r>
                      <a:endParaRPr lang="en-US" sz="1800" dirty="0">
                        <a:solidFill>
                          <a:schemeClr val="tx1"/>
                        </a:solidFill>
                        <a:effectLst/>
                      </a:endParaRPr>
                    </a:p>
                    <a:p>
                      <a:pPr algn="ctr" rtl="1">
                        <a:spcAft>
                          <a:spcPts val="0"/>
                        </a:spcAft>
                      </a:pPr>
                      <a:r>
                        <a:rPr lang="he-IL" sz="1800" dirty="0">
                          <a:solidFill>
                            <a:schemeClr val="tx1"/>
                          </a:solidFill>
                          <a:effectLst/>
                        </a:rPr>
                        <a:t>מתקנים</a:t>
                      </a:r>
                      <a:endParaRPr lang="en-US" sz="1800" dirty="0">
                        <a:solidFill>
                          <a:schemeClr val="tx1"/>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gridSpan="4">
                  <a:txBody>
                    <a:bodyPr/>
                    <a:lstStyle/>
                    <a:p>
                      <a:pPr algn="ctr" rtl="1">
                        <a:spcAft>
                          <a:spcPts val="0"/>
                        </a:spcAft>
                      </a:pPr>
                      <a:r>
                        <a:rPr lang="he-IL" sz="1800" dirty="0">
                          <a:solidFill>
                            <a:schemeClr val="tx1"/>
                          </a:solidFill>
                          <a:effectLst/>
                        </a:rPr>
                        <a:t>מורכבות</a:t>
                      </a:r>
                      <a:endParaRPr lang="en-US" sz="1800" dirty="0">
                        <a:solidFill>
                          <a:schemeClr val="tx1"/>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extLst>
                  <a:ext uri="{0D108BD9-81ED-4DB2-BD59-A6C34878D82A}">
                    <a16:rowId xmlns:a16="http://schemas.microsoft.com/office/drawing/2014/main" val="10000"/>
                  </a:ext>
                </a:extLst>
              </a:tr>
              <a:tr h="270124">
                <a:tc vMerge="1">
                  <a:txBody>
                    <a:bodyPr/>
                    <a:lstStyle/>
                    <a:p>
                      <a:pPr rtl="1"/>
                      <a:endParaRPr lang="he-IL"/>
                    </a:p>
                  </a:txBody>
                  <a:tcPr/>
                </a:tc>
                <a:tc vMerge="1">
                  <a:txBody>
                    <a:bodyPr/>
                    <a:lstStyle/>
                    <a:p>
                      <a:pPr rtl="1"/>
                      <a:endParaRPr lang="he-IL"/>
                    </a:p>
                  </a:txBody>
                  <a:tcPr/>
                </a:tc>
                <a:tc>
                  <a:txBody>
                    <a:bodyPr/>
                    <a:lstStyle/>
                    <a:p>
                      <a:pPr algn="ctr" rtl="1">
                        <a:spcAft>
                          <a:spcPts val="0"/>
                        </a:spcAft>
                      </a:pPr>
                      <a:r>
                        <a:rPr lang="he-IL" sz="1600">
                          <a:solidFill>
                            <a:srgbClr val="FF0000"/>
                          </a:solidFill>
                          <a:effectLst/>
                        </a:rPr>
                        <a:t>פשוט</a:t>
                      </a:r>
                      <a:endParaRPr lang="en-US" sz="1600">
                        <a:solidFill>
                          <a:srgbClr val="FF0000"/>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ctr" rtl="1">
                        <a:spcAft>
                          <a:spcPts val="0"/>
                        </a:spcAft>
                      </a:pPr>
                      <a:r>
                        <a:rPr lang="he-IL" sz="1600">
                          <a:solidFill>
                            <a:srgbClr val="FF0000"/>
                          </a:solidFill>
                          <a:effectLst/>
                        </a:rPr>
                        <a:t>רגיל</a:t>
                      </a:r>
                      <a:endParaRPr lang="en-US" sz="1600">
                        <a:solidFill>
                          <a:srgbClr val="FF0000"/>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ctr" rtl="1">
                        <a:spcAft>
                          <a:spcPts val="0"/>
                        </a:spcAft>
                      </a:pPr>
                      <a:r>
                        <a:rPr lang="he-IL" sz="1600">
                          <a:solidFill>
                            <a:srgbClr val="FF0000"/>
                          </a:solidFill>
                          <a:effectLst/>
                        </a:rPr>
                        <a:t>מורכב</a:t>
                      </a:r>
                      <a:endParaRPr lang="en-US" sz="1600">
                        <a:solidFill>
                          <a:srgbClr val="FF0000"/>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ctr" rtl="1">
                        <a:spcAft>
                          <a:spcPts val="0"/>
                        </a:spcAft>
                      </a:pPr>
                      <a:r>
                        <a:rPr lang="he-IL" sz="1600" dirty="0">
                          <a:solidFill>
                            <a:srgbClr val="FF0000"/>
                          </a:solidFill>
                          <a:effectLst/>
                        </a:rPr>
                        <a:t>ייעודי</a:t>
                      </a:r>
                      <a:endParaRPr lang="en-US" sz="1600" dirty="0">
                        <a:solidFill>
                          <a:srgbClr val="FF0000"/>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extLst>
                  <a:ext uri="{0D108BD9-81ED-4DB2-BD59-A6C34878D82A}">
                    <a16:rowId xmlns:a16="http://schemas.microsoft.com/office/drawing/2014/main" val="10001"/>
                  </a:ext>
                </a:extLst>
              </a:tr>
              <a:tr h="3001381">
                <a:tc rowSpan="3">
                  <a:txBody>
                    <a:bodyPr/>
                    <a:lstStyle/>
                    <a:p>
                      <a:pPr algn="ctr" rtl="1">
                        <a:spcBef>
                          <a:spcPts val="600"/>
                        </a:spcBef>
                        <a:spcAft>
                          <a:spcPts val="600"/>
                        </a:spcAft>
                      </a:pPr>
                      <a:r>
                        <a:rPr lang="he-IL" sz="1800" dirty="0">
                          <a:solidFill>
                            <a:schemeClr val="tx1"/>
                          </a:solidFill>
                          <a:effectLst/>
                        </a:rPr>
                        <a:t>מבני</a:t>
                      </a:r>
                    </a:p>
                    <a:p>
                      <a:pPr algn="ctr" rtl="1">
                        <a:spcBef>
                          <a:spcPts val="600"/>
                        </a:spcBef>
                        <a:spcAft>
                          <a:spcPts val="600"/>
                        </a:spcAft>
                      </a:pPr>
                      <a:r>
                        <a:rPr lang="he-IL" sz="1800" dirty="0">
                          <a:solidFill>
                            <a:schemeClr val="tx1"/>
                          </a:solidFill>
                          <a:effectLst/>
                        </a:rPr>
                        <a:t>ציבור</a:t>
                      </a:r>
                    </a:p>
                    <a:p>
                      <a:pPr algn="ctr" rtl="1">
                        <a:spcAft>
                          <a:spcPts val="0"/>
                        </a:spcAft>
                      </a:pPr>
                      <a:r>
                        <a:rPr lang="en-US" sz="1800" dirty="0">
                          <a:solidFill>
                            <a:schemeClr val="tx1"/>
                          </a:solidFill>
                          <a:effectLst/>
                        </a:rPr>
                        <a:t> </a:t>
                      </a:r>
                      <a:endParaRPr lang="en-US" sz="1600" dirty="0">
                        <a:solidFill>
                          <a:schemeClr val="tx1"/>
                        </a:solidFill>
                        <a:effectLst/>
                        <a:latin typeface="Times New Roman"/>
                        <a:ea typeface="Times New Roman"/>
                      </a:endParaRPr>
                    </a:p>
                  </a:txBody>
                  <a:tcPr marL="5511" marR="5511"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D5E7FF"/>
                    </a:solidFill>
                  </a:tcPr>
                </a:tc>
                <a:tc>
                  <a:txBody>
                    <a:bodyPr/>
                    <a:lstStyle/>
                    <a:p>
                      <a:pPr algn="ctr" rtl="1">
                        <a:lnSpc>
                          <a:spcPct val="150000"/>
                        </a:lnSpc>
                        <a:spcAft>
                          <a:spcPts val="0"/>
                        </a:spcAft>
                      </a:pPr>
                      <a:r>
                        <a:rPr lang="he-IL" sz="1600" dirty="0">
                          <a:solidFill>
                            <a:schemeClr val="tx1"/>
                          </a:solidFill>
                          <a:effectLst/>
                        </a:rPr>
                        <a:t> </a:t>
                      </a:r>
                      <a:endParaRPr lang="en-US" sz="1600" dirty="0">
                        <a:solidFill>
                          <a:schemeClr val="tx1"/>
                        </a:solidFill>
                        <a:effectLst/>
                      </a:endParaRPr>
                    </a:p>
                    <a:p>
                      <a:pPr algn="ctr" rtl="1">
                        <a:lnSpc>
                          <a:spcPct val="150000"/>
                        </a:lnSpc>
                        <a:spcAft>
                          <a:spcPts val="0"/>
                        </a:spcAft>
                      </a:pPr>
                      <a:r>
                        <a:rPr lang="he-IL" sz="1600" dirty="0">
                          <a:solidFill>
                            <a:schemeClr val="tx1"/>
                          </a:solidFill>
                          <a:effectLst/>
                        </a:rPr>
                        <a:t> </a:t>
                      </a:r>
                      <a:endParaRPr lang="en-US" sz="1600" dirty="0">
                        <a:solidFill>
                          <a:schemeClr val="tx1"/>
                        </a:solidFill>
                        <a:effectLst/>
                      </a:endParaRPr>
                    </a:p>
                    <a:p>
                      <a:pPr algn="ctr" rtl="1">
                        <a:lnSpc>
                          <a:spcPct val="150000"/>
                        </a:lnSpc>
                        <a:spcAft>
                          <a:spcPts val="0"/>
                        </a:spcAft>
                      </a:pPr>
                      <a:r>
                        <a:rPr lang="he-IL" sz="1600" dirty="0">
                          <a:solidFill>
                            <a:schemeClr val="tx1"/>
                          </a:solidFill>
                          <a:effectLst/>
                        </a:rPr>
                        <a:t>מבנים</a:t>
                      </a:r>
                      <a:endParaRPr lang="en-US" sz="1600" dirty="0">
                        <a:solidFill>
                          <a:schemeClr val="tx1"/>
                        </a:solidFill>
                        <a:effectLst/>
                        <a:latin typeface="Times New Roman"/>
                        <a:ea typeface="Times New Roman"/>
                      </a:endParaRPr>
                    </a:p>
                  </a:txBody>
                  <a:tcPr marL="5511" marR="5511"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F5F9FE"/>
                    </a:solidFill>
                  </a:tcPr>
                </a:tc>
                <a:tc>
                  <a:txBody>
                    <a:bodyPr/>
                    <a:lstStyle/>
                    <a:p>
                      <a:pPr algn="r" rtl="1">
                        <a:lnSpc>
                          <a:spcPct val="150000"/>
                        </a:lnSpc>
                        <a:spcAft>
                          <a:spcPts val="0"/>
                        </a:spcAft>
                      </a:pPr>
                      <a:r>
                        <a:rPr lang="en-US" sz="1600" dirty="0">
                          <a:solidFill>
                            <a:schemeClr val="tx1"/>
                          </a:solidFill>
                          <a:effectLst/>
                        </a:rPr>
                        <a:t> </a:t>
                      </a:r>
                      <a:endParaRPr lang="en-US" sz="1600" dirty="0">
                        <a:solidFill>
                          <a:schemeClr val="tx1"/>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D5E7FF"/>
                    </a:solidFill>
                  </a:tcPr>
                </a:tc>
                <a:tc>
                  <a:txBody>
                    <a:bodyPr/>
                    <a:lstStyle/>
                    <a:p>
                      <a:pPr algn="r" rtl="1">
                        <a:lnSpc>
                          <a:spcPct val="150000"/>
                        </a:lnSpc>
                        <a:spcAft>
                          <a:spcPts val="0"/>
                        </a:spcAft>
                      </a:pPr>
                      <a:r>
                        <a:rPr lang="he-IL" sz="1600" dirty="0">
                          <a:solidFill>
                            <a:schemeClr val="tx1"/>
                          </a:solidFill>
                          <a:effectLst/>
                        </a:rPr>
                        <a:t> </a:t>
                      </a:r>
                      <a:endParaRPr lang="en-US" sz="1600" dirty="0">
                        <a:solidFill>
                          <a:schemeClr val="tx1"/>
                        </a:solidFill>
                        <a:effectLst/>
                      </a:endParaRPr>
                    </a:p>
                    <a:p>
                      <a:pPr algn="r" rtl="1">
                        <a:lnSpc>
                          <a:spcPct val="100000"/>
                        </a:lnSpc>
                        <a:spcAft>
                          <a:spcPts val="0"/>
                        </a:spcAft>
                      </a:pPr>
                      <a:r>
                        <a:rPr lang="he-IL" sz="1600" dirty="0">
                          <a:solidFill>
                            <a:schemeClr val="tx1"/>
                          </a:solidFill>
                          <a:effectLst/>
                        </a:rPr>
                        <a:t>מעברי גבול (עד 100 מ"ר) </a:t>
                      </a:r>
                      <a:endParaRPr lang="en-US" sz="1600" dirty="0">
                        <a:solidFill>
                          <a:schemeClr val="tx1"/>
                        </a:solidFill>
                        <a:effectLst/>
                      </a:endParaRPr>
                    </a:p>
                    <a:p>
                      <a:pPr algn="r" rtl="1">
                        <a:lnSpc>
                          <a:spcPct val="150000"/>
                        </a:lnSpc>
                        <a:spcAft>
                          <a:spcPts val="0"/>
                        </a:spcAft>
                      </a:pPr>
                      <a:r>
                        <a:rPr lang="he-IL" sz="1600" dirty="0">
                          <a:solidFill>
                            <a:schemeClr val="tx1"/>
                          </a:solidFill>
                          <a:effectLst/>
                        </a:rPr>
                        <a:t>חדרי אוכל</a:t>
                      </a:r>
                      <a:endParaRPr lang="en-US" sz="1600" dirty="0">
                        <a:solidFill>
                          <a:schemeClr val="tx1"/>
                        </a:solidFill>
                        <a:effectLst/>
                      </a:endParaRPr>
                    </a:p>
                    <a:p>
                      <a:pPr algn="r" rtl="1">
                        <a:spcAft>
                          <a:spcPts val="0"/>
                        </a:spcAft>
                      </a:pPr>
                      <a:r>
                        <a:rPr lang="he-IL" sz="1600" dirty="0">
                          <a:solidFill>
                            <a:schemeClr val="tx1"/>
                          </a:solidFill>
                          <a:effectLst/>
                        </a:rPr>
                        <a:t>מבנה משמר ומעצר</a:t>
                      </a:r>
                      <a:endParaRPr lang="en-US" sz="1600" dirty="0">
                        <a:solidFill>
                          <a:schemeClr val="tx1"/>
                        </a:solidFill>
                        <a:effectLst/>
                      </a:endParaRPr>
                    </a:p>
                    <a:p>
                      <a:pPr algn="r" rtl="1">
                        <a:lnSpc>
                          <a:spcPct val="150000"/>
                        </a:lnSpc>
                        <a:spcAft>
                          <a:spcPts val="0"/>
                        </a:spcAft>
                      </a:pPr>
                      <a:r>
                        <a:rPr lang="he-IL" sz="1600" dirty="0">
                          <a:solidFill>
                            <a:schemeClr val="tx1"/>
                          </a:solidFill>
                          <a:effectLst/>
                        </a:rPr>
                        <a:t>בתי כנסת </a:t>
                      </a:r>
                      <a:endParaRPr lang="en-US" sz="1600" dirty="0">
                        <a:solidFill>
                          <a:schemeClr val="tx1"/>
                        </a:solidFill>
                        <a:effectLst/>
                      </a:endParaRPr>
                    </a:p>
                    <a:p>
                      <a:pPr algn="r" rtl="1">
                        <a:lnSpc>
                          <a:spcPct val="150000"/>
                        </a:lnSpc>
                        <a:spcAft>
                          <a:spcPts val="0"/>
                        </a:spcAft>
                      </a:pPr>
                      <a:r>
                        <a:rPr lang="he-IL" sz="1600" dirty="0">
                          <a:solidFill>
                            <a:schemeClr val="tx1"/>
                          </a:solidFill>
                          <a:effectLst/>
                        </a:rPr>
                        <a:t>משרדים</a:t>
                      </a:r>
                      <a:endParaRPr lang="en-US" sz="1600" dirty="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r" rtl="1">
                        <a:lnSpc>
                          <a:spcPct val="150000"/>
                        </a:lnSpc>
                        <a:spcAft>
                          <a:spcPts val="0"/>
                        </a:spcAft>
                      </a:pPr>
                      <a:r>
                        <a:rPr lang="he-IL" sz="1600">
                          <a:solidFill>
                            <a:schemeClr val="tx1"/>
                          </a:solidFill>
                          <a:effectLst/>
                        </a:rPr>
                        <a:t> </a:t>
                      </a:r>
                      <a:endParaRPr lang="en-US" sz="1600">
                        <a:solidFill>
                          <a:schemeClr val="tx1"/>
                        </a:solidFill>
                        <a:effectLst/>
                      </a:endParaRPr>
                    </a:p>
                    <a:p>
                      <a:pPr algn="r" rtl="1">
                        <a:lnSpc>
                          <a:spcPct val="150000"/>
                        </a:lnSpc>
                        <a:spcAft>
                          <a:spcPts val="0"/>
                        </a:spcAft>
                      </a:pPr>
                      <a:r>
                        <a:rPr lang="he-IL" sz="1600">
                          <a:solidFill>
                            <a:schemeClr val="tx1"/>
                          </a:solidFill>
                          <a:effectLst/>
                        </a:rPr>
                        <a:t>מבני רווחה</a:t>
                      </a:r>
                      <a:endParaRPr lang="en-US" sz="1600">
                        <a:solidFill>
                          <a:schemeClr val="tx1"/>
                        </a:solidFill>
                        <a:effectLst/>
                      </a:endParaRPr>
                    </a:p>
                    <a:p>
                      <a:pPr algn="r" rtl="1">
                        <a:lnSpc>
                          <a:spcPct val="150000"/>
                        </a:lnSpc>
                        <a:spcAft>
                          <a:spcPts val="0"/>
                        </a:spcAft>
                      </a:pPr>
                      <a:r>
                        <a:rPr lang="he-IL" sz="1600">
                          <a:solidFill>
                            <a:schemeClr val="tx1"/>
                          </a:solidFill>
                          <a:effectLst/>
                        </a:rPr>
                        <a:t>מסופי נוסעים</a:t>
                      </a:r>
                      <a:endParaRPr lang="en-US" sz="1600">
                        <a:solidFill>
                          <a:schemeClr val="tx1"/>
                        </a:solidFill>
                        <a:effectLst/>
                      </a:endParaRPr>
                    </a:p>
                    <a:p>
                      <a:pPr algn="r" rtl="1">
                        <a:lnSpc>
                          <a:spcPct val="150000"/>
                        </a:lnSpc>
                        <a:spcAft>
                          <a:spcPts val="0"/>
                        </a:spcAft>
                      </a:pPr>
                      <a:r>
                        <a:rPr lang="he-IL" sz="1600">
                          <a:solidFill>
                            <a:schemeClr val="tx1"/>
                          </a:solidFill>
                          <a:effectLst/>
                        </a:rPr>
                        <a:t>ספריות</a:t>
                      </a:r>
                      <a:endParaRPr lang="en-US" sz="1600">
                        <a:solidFill>
                          <a:schemeClr val="tx1"/>
                        </a:solidFill>
                        <a:effectLst/>
                      </a:endParaRPr>
                    </a:p>
                    <a:p>
                      <a:pPr algn="r" rtl="1">
                        <a:lnSpc>
                          <a:spcPct val="150000"/>
                        </a:lnSpc>
                        <a:spcAft>
                          <a:spcPts val="0"/>
                        </a:spcAft>
                      </a:pPr>
                      <a:r>
                        <a:rPr lang="he-IL" sz="1600">
                          <a:solidFill>
                            <a:schemeClr val="tx1"/>
                          </a:solidFill>
                          <a:effectLst/>
                        </a:rPr>
                        <a:t>מטבחי חימום </a:t>
                      </a:r>
                      <a:endParaRPr lang="en-US" sz="1600">
                        <a:solidFill>
                          <a:schemeClr val="tx1"/>
                        </a:solidFill>
                        <a:effectLst/>
                      </a:endParaRPr>
                    </a:p>
                    <a:p>
                      <a:pPr algn="r" rtl="1">
                        <a:spcAft>
                          <a:spcPts val="0"/>
                        </a:spcAft>
                      </a:pPr>
                      <a:r>
                        <a:rPr lang="he-IL" sz="1600">
                          <a:solidFill>
                            <a:schemeClr val="tx1"/>
                          </a:solidFill>
                          <a:effectLst/>
                        </a:rPr>
                        <a:t>בתי סוהר</a:t>
                      </a:r>
                      <a:endParaRPr lang="en-US" sz="1600">
                        <a:solidFill>
                          <a:schemeClr val="tx1"/>
                        </a:solidFill>
                        <a:effectLst/>
                      </a:endParaRPr>
                    </a:p>
                    <a:p>
                      <a:pPr algn="r" rtl="1">
                        <a:spcAft>
                          <a:spcPts val="0"/>
                        </a:spcAft>
                      </a:pPr>
                      <a:r>
                        <a:rPr lang="he-IL" sz="1600">
                          <a:solidFill>
                            <a:schemeClr val="tx1"/>
                          </a:solidFill>
                          <a:effectLst/>
                        </a:rPr>
                        <a:t> </a:t>
                      </a:r>
                      <a:endParaRPr lang="en-US" sz="1600">
                        <a:solidFill>
                          <a:schemeClr val="tx1"/>
                        </a:solidFill>
                        <a:effectLst/>
                      </a:endParaRPr>
                    </a:p>
                    <a:p>
                      <a:pPr algn="r" rtl="1">
                        <a:spcAft>
                          <a:spcPts val="0"/>
                        </a:spcAft>
                      </a:pPr>
                      <a:r>
                        <a:rPr lang="he-IL" sz="1600">
                          <a:solidFill>
                            <a:schemeClr val="tx1"/>
                          </a:solidFill>
                          <a:effectLst/>
                        </a:rPr>
                        <a:t>מעברי גבול (מעל 100 מ"ר) </a:t>
                      </a:r>
                      <a:endParaRPr lang="en-US" sz="1600">
                        <a:solidFill>
                          <a:schemeClr val="tx1"/>
                        </a:solidFill>
                        <a:effectLst/>
                      </a:endParaRPr>
                    </a:p>
                    <a:p>
                      <a:pPr algn="r" rtl="1">
                        <a:spcAft>
                          <a:spcPts val="0"/>
                        </a:spcAft>
                      </a:pPr>
                      <a:r>
                        <a:rPr lang="he-IL" sz="1600">
                          <a:solidFill>
                            <a:schemeClr val="tx1"/>
                          </a:solidFill>
                          <a:effectLst/>
                        </a:rPr>
                        <a:t>אודיטוריום</a:t>
                      </a:r>
                      <a:endParaRPr lang="en-US" sz="160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r" rtl="1">
                        <a:lnSpc>
                          <a:spcPct val="150000"/>
                        </a:lnSpc>
                        <a:spcAft>
                          <a:spcPts val="0"/>
                        </a:spcAft>
                      </a:pPr>
                      <a:r>
                        <a:rPr lang="he-IL" sz="1600" dirty="0">
                          <a:solidFill>
                            <a:schemeClr val="tx1"/>
                          </a:solidFill>
                          <a:effectLst/>
                        </a:rPr>
                        <a:t> </a:t>
                      </a:r>
                      <a:endParaRPr lang="en-US" sz="1600" dirty="0">
                        <a:solidFill>
                          <a:schemeClr val="tx1"/>
                        </a:solidFill>
                        <a:effectLst/>
                      </a:endParaRPr>
                    </a:p>
                    <a:p>
                      <a:pPr algn="r" rtl="1">
                        <a:lnSpc>
                          <a:spcPct val="150000"/>
                        </a:lnSpc>
                        <a:spcAft>
                          <a:spcPts val="0"/>
                        </a:spcAft>
                      </a:pPr>
                      <a:r>
                        <a:rPr lang="he-IL" sz="1600" dirty="0">
                          <a:solidFill>
                            <a:schemeClr val="tx1"/>
                          </a:solidFill>
                          <a:effectLst/>
                        </a:rPr>
                        <a:t>מוזיאונים</a:t>
                      </a:r>
                      <a:endParaRPr lang="en-US" sz="1600" dirty="0">
                        <a:solidFill>
                          <a:schemeClr val="tx1"/>
                        </a:solidFill>
                        <a:effectLst/>
                      </a:endParaRPr>
                    </a:p>
                    <a:p>
                      <a:pPr algn="r" rtl="1">
                        <a:lnSpc>
                          <a:spcPct val="150000"/>
                        </a:lnSpc>
                        <a:spcAft>
                          <a:spcPts val="0"/>
                        </a:spcAft>
                      </a:pPr>
                      <a:r>
                        <a:rPr lang="he-IL" sz="1600" dirty="0">
                          <a:solidFill>
                            <a:schemeClr val="tx1"/>
                          </a:solidFill>
                          <a:effectLst/>
                        </a:rPr>
                        <a:t>מטבחי בישול </a:t>
                      </a:r>
                      <a:endParaRPr lang="en-US" sz="1600" dirty="0">
                        <a:solidFill>
                          <a:schemeClr val="tx1"/>
                        </a:solidFill>
                        <a:effectLst/>
                      </a:endParaRPr>
                    </a:p>
                    <a:p>
                      <a:pPr algn="r" rtl="1">
                        <a:lnSpc>
                          <a:spcPct val="150000"/>
                        </a:lnSpc>
                        <a:spcAft>
                          <a:spcPts val="0"/>
                        </a:spcAft>
                      </a:pPr>
                      <a:r>
                        <a:rPr lang="he-IL" sz="1600" dirty="0">
                          <a:solidFill>
                            <a:schemeClr val="tx1"/>
                          </a:solidFill>
                          <a:effectLst/>
                        </a:rPr>
                        <a:t>מרפאות</a:t>
                      </a:r>
                      <a:endParaRPr lang="en-US" sz="1600" dirty="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extLst>
                  <a:ext uri="{0D108BD9-81ED-4DB2-BD59-A6C34878D82A}">
                    <a16:rowId xmlns:a16="http://schemas.microsoft.com/office/drawing/2014/main" val="10002"/>
                  </a:ext>
                </a:extLst>
              </a:tr>
              <a:tr h="476381">
                <a:tc vMerge="1">
                  <a:txBody>
                    <a:bodyPr/>
                    <a:lstStyle/>
                    <a:p>
                      <a:pPr rtl="1"/>
                      <a:endParaRPr lang="he-IL"/>
                    </a:p>
                  </a:txBody>
                  <a:tcPr/>
                </a:tc>
                <a:tc>
                  <a:txBody>
                    <a:bodyPr/>
                    <a:lstStyle/>
                    <a:p>
                      <a:pPr algn="ctr" rtl="1">
                        <a:spcAft>
                          <a:spcPts val="0"/>
                        </a:spcAft>
                      </a:pPr>
                      <a:endParaRPr lang="en-US" sz="1600" dirty="0">
                        <a:solidFill>
                          <a:schemeClr val="tx1"/>
                        </a:solidFill>
                        <a:effectLst/>
                        <a:latin typeface="Times New Roman"/>
                        <a:ea typeface="Times New Roman"/>
                      </a:endParaRPr>
                    </a:p>
                  </a:txBody>
                  <a:tcPr marL="5511" marR="5511"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noFill/>
                  </a:tcPr>
                </a:tc>
                <a:tc>
                  <a:txBody>
                    <a:bodyPr/>
                    <a:lstStyle/>
                    <a:p>
                      <a:pPr rtl="1"/>
                      <a:endParaRPr lang="en-US" sz="1600" dirty="0">
                        <a:solidFill>
                          <a:schemeClr val="tx1"/>
                        </a:solidFill>
                        <a:effectLst/>
                        <a:latin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noFill/>
                  </a:tcPr>
                </a:tc>
                <a:tc>
                  <a:txBody>
                    <a:bodyPr/>
                    <a:lstStyle/>
                    <a:p>
                      <a:pPr algn="r" rtl="1">
                        <a:lnSpc>
                          <a:spcPct val="150000"/>
                        </a:lnSpc>
                        <a:spcAft>
                          <a:spcPts val="0"/>
                        </a:spcAft>
                      </a:pPr>
                      <a:endParaRPr lang="en-US" sz="1600" dirty="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noFill/>
                  </a:tcPr>
                </a:tc>
                <a:tc>
                  <a:txBody>
                    <a:bodyPr/>
                    <a:lstStyle/>
                    <a:p>
                      <a:pPr algn="r" rtl="1">
                        <a:lnSpc>
                          <a:spcPct val="150000"/>
                        </a:lnSpc>
                        <a:spcAft>
                          <a:spcPts val="0"/>
                        </a:spcAft>
                      </a:pPr>
                      <a:endParaRPr lang="en-US" sz="1600" dirty="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noFill/>
                  </a:tcPr>
                </a:tc>
                <a:tc>
                  <a:txBody>
                    <a:bodyPr/>
                    <a:lstStyle/>
                    <a:p>
                      <a:pPr algn="r" rtl="1">
                        <a:lnSpc>
                          <a:spcPct val="150000"/>
                        </a:lnSpc>
                        <a:spcAft>
                          <a:spcPts val="0"/>
                        </a:spcAft>
                      </a:pPr>
                      <a:endParaRPr lang="en-US" sz="1600" dirty="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noFill/>
                  </a:tcPr>
                </a:tc>
                <a:extLst>
                  <a:ext uri="{0D108BD9-81ED-4DB2-BD59-A6C34878D82A}">
                    <a16:rowId xmlns:a16="http://schemas.microsoft.com/office/drawing/2014/main" val="10003"/>
                  </a:ext>
                </a:extLst>
              </a:tr>
              <a:tr h="662510">
                <a:tc vMerge="1">
                  <a:txBody>
                    <a:bodyPr/>
                    <a:lstStyle/>
                    <a:p>
                      <a:pPr algn="ctr" rtl="1">
                        <a:lnSpc>
                          <a:spcPct val="150000"/>
                        </a:lnSpc>
                        <a:spcAft>
                          <a:spcPts val="0"/>
                        </a:spcAft>
                      </a:pPr>
                      <a:endParaRPr lang="en-US" sz="1600" dirty="0">
                        <a:solidFill>
                          <a:schemeClr val="tx1"/>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endParaRPr lang="en-US" sz="1600" dirty="0">
                        <a:solidFill>
                          <a:schemeClr val="tx1"/>
                        </a:solidFill>
                        <a:effectLst/>
                        <a:latin typeface="Times New Roman"/>
                        <a:ea typeface="Times New Roman"/>
                      </a:endParaRPr>
                    </a:p>
                  </a:txBody>
                  <a:tcPr marL="5511" marR="5511"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noFill/>
                  </a:tcPr>
                </a:tc>
                <a:tc>
                  <a:txBody>
                    <a:bodyPr/>
                    <a:lstStyle/>
                    <a:p>
                      <a:pPr algn="r" rtl="1">
                        <a:lnSpc>
                          <a:spcPct val="150000"/>
                        </a:lnSpc>
                        <a:spcAft>
                          <a:spcPts val="0"/>
                        </a:spcAft>
                      </a:pPr>
                      <a:endParaRPr lang="en-US" sz="1600" dirty="0">
                        <a:solidFill>
                          <a:schemeClr val="tx1"/>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noFill/>
                  </a:tcPr>
                </a:tc>
                <a:tc>
                  <a:txBody>
                    <a:bodyPr/>
                    <a:lstStyle/>
                    <a:p>
                      <a:pPr rtl="1"/>
                      <a:endParaRPr lang="en-US" sz="1600" dirty="0">
                        <a:solidFill>
                          <a:schemeClr val="tx1"/>
                        </a:solidFill>
                        <a:effectLst/>
                        <a:latin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noFill/>
                  </a:tcPr>
                </a:tc>
                <a:tc>
                  <a:txBody>
                    <a:bodyPr/>
                    <a:lstStyle/>
                    <a:p>
                      <a:pPr algn="r" rtl="1">
                        <a:lnSpc>
                          <a:spcPts val="2200"/>
                        </a:lnSpc>
                        <a:spcAft>
                          <a:spcPts val="0"/>
                        </a:spcAft>
                      </a:pPr>
                      <a:endParaRPr lang="en-US" sz="1600" dirty="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noFill/>
                  </a:tcPr>
                </a:tc>
                <a:tc>
                  <a:txBody>
                    <a:bodyPr/>
                    <a:lstStyle/>
                    <a:p>
                      <a:pPr algn="r" rtl="1">
                        <a:lnSpc>
                          <a:spcPct val="150000"/>
                        </a:lnSpc>
                        <a:spcAft>
                          <a:spcPts val="0"/>
                        </a:spcAft>
                      </a:pPr>
                      <a:endParaRPr lang="en-US" sz="1600" dirty="0">
                        <a:solidFill>
                          <a:schemeClr val="tx1"/>
                        </a:solidFill>
                        <a:effectLst/>
                        <a:latin typeface="Times New Roman"/>
                        <a:ea typeface="Times New Roman"/>
                      </a:endParaRPr>
                    </a:p>
                  </a:txBody>
                  <a:tcPr marL="5511" marR="72000"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5"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עלויות מבנה &gt; סוגי מבנה</a:t>
            </a:r>
          </a:p>
        </p:txBody>
      </p:sp>
      <p:pic>
        <p:nvPicPr>
          <p:cNvPr id="7" name="תמונה 6"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graphicFrame>
        <p:nvGraphicFramePr>
          <p:cNvPr id="6" name="טבלה 5"/>
          <p:cNvGraphicFramePr>
            <a:graphicFrameLocks noGrp="1"/>
          </p:cNvGraphicFramePr>
          <p:nvPr>
            <p:extLst>
              <p:ext uri="{D42A27DB-BD31-4B8C-83A1-F6EECF244321}">
                <p14:modId xmlns:p14="http://schemas.microsoft.com/office/powerpoint/2010/main" val="2710956043"/>
              </p:ext>
            </p:extLst>
          </p:nvPr>
        </p:nvGraphicFramePr>
        <p:xfrm>
          <a:off x="611560" y="4725144"/>
          <a:ext cx="6660000" cy="487680"/>
        </p:xfrm>
        <a:graphic>
          <a:graphicData uri="http://schemas.openxmlformats.org/drawingml/2006/table">
            <a:tbl>
              <a:tblPr rtl="1" firstRow="1" firstCol="1" bandRow="1">
                <a:tableStyleId>{5C22544A-7EE6-4342-B048-85BDC9FD1C3A}</a:tableStyleId>
              </a:tblPr>
              <a:tblGrid>
                <a:gridCol w="1332000">
                  <a:extLst>
                    <a:ext uri="{9D8B030D-6E8A-4147-A177-3AD203B41FA5}">
                      <a16:colId xmlns:a16="http://schemas.microsoft.com/office/drawing/2014/main" val="20000"/>
                    </a:ext>
                  </a:extLst>
                </a:gridCol>
                <a:gridCol w="1332000">
                  <a:extLst>
                    <a:ext uri="{9D8B030D-6E8A-4147-A177-3AD203B41FA5}">
                      <a16:colId xmlns:a16="http://schemas.microsoft.com/office/drawing/2014/main" val="20001"/>
                    </a:ext>
                  </a:extLst>
                </a:gridCol>
                <a:gridCol w="1332000">
                  <a:extLst>
                    <a:ext uri="{9D8B030D-6E8A-4147-A177-3AD203B41FA5}">
                      <a16:colId xmlns:a16="http://schemas.microsoft.com/office/drawing/2014/main" val="20002"/>
                    </a:ext>
                  </a:extLst>
                </a:gridCol>
                <a:gridCol w="1332000">
                  <a:extLst>
                    <a:ext uri="{9D8B030D-6E8A-4147-A177-3AD203B41FA5}">
                      <a16:colId xmlns:a16="http://schemas.microsoft.com/office/drawing/2014/main" val="20003"/>
                    </a:ext>
                  </a:extLst>
                </a:gridCol>
                <a:gridCol w="1332000">
                  <a:extLst>
                    <a:ext uri="{9D8B030D-6E8A-4147-A177-3AD203B41FA5}">
                      <a16:colId xmlns:a16="http://schemas.microsoft.com/office/drawing/2014/main" val="20004"/>
                    </a:ext>
                  </a:extLst>
                </a:gridCol>
              </a:tblGrid>
              <a:tr h="415672">
                <a:tc>
                  <a:txBody>
                    <a:bodyPr/>
                    <a:lstStyle/>
                    <a:p>
                      <a:pPr algn="ctr" rtl="1">
                        <a:spcAft>
                          <a:spcPts val="0"/>
                        </a:spcAft>
                      </a:pPr>
                      <a:r>
                        <a:rPr lang="he-IL" sz="1600" b="0" dirty="0">
                          <a:solidFill>
                            <a:schemeClr val="tx1"/>
                          </a:solidFill>
                          <a:effectLst/>
                        </a:rPr>
                        <a:t>מתקני בינוי בשטח פתוח</a:t>
                      </a:r>
                      <a:endParaRPr lang="en-US" sz="1600" b="0" dirty="0">
                        <a:solidFill>
                          <a:schemeClr val="tx1"/>
                        </a:solidFill>
                        <a:effectLst/>
                        <a:latin typeface="Times New Roman"/>
                        <a:ea typeface="Times New Roman"/>
                      </a:endParaRPr>
                    </a:p>
                  </a:txBody>
                  <a:tcPr marL="5511" marR="5511"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D5E7FF"/>
                    </a:solidFill>
                  </a:tcPr>
                </a:tc>
                <a:tc>
                  <a:txBody>
                    <a:bodyPr/>
                    <a:lstStyle/>
                    <a:p>
                      <a:pPr rtl="1"/>
                      <a:endParaRPr lang="en-US" sz="1600" b="0" dirty="0">
                        <a:solidFill>
                          <a:schemeClr val="tx1"/>
                        </a:solidFill>
                        <a:effectLst/>
                        <a:latin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D5E7FF"/>
                    </a:solidFill>
                  </a:tcPr>
                </a:tc>
                <a:tc>
                  <a:txBody>
                    <a:bodyPr/>
                    <a:lstStyle/>
                    <a:p>
                      <a:pPr algn="r" rtl="1">
                        <a:lnSpc>
                          <a:spcPct val="150000"/>
                        </a:lnSpc>
                        <a:spcAft>
                          <a:spcPts val="0"/>
                        </a:spcAft>
                      </a:pPr>
                      <a:r>
                        <a:rPr lang="he-IL" sz="1600" b="0" dirty="0">
                          <a:solidFill>
                            <a:schemeClr val="tx1"/>
                          </a:solidFill>
                          <a:effectLst/>
                        </a:rPr>
                        <a:t>בתי קברות</a:t>
                      </a:r>
                      <a:endParaRPr lang="en-US" sz="1600" b="0" dirty="0">
                        <a:solidFill>
                          <a:schemeClr val="tx1"/>
                        </a:solidFill>
                        <a:effectLst/>
                        <a:latin typeface="Times New Roman"/>
                        <a:ea typeface="Times New Roman"/>
                      </a:endParaRPr>
                    </a:p>
                  </a:txBody>
                  <a:tcPr marL="5511" marR="72000"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D5E7FF"/>
                    </a:solidFill>
                  </a:tcPr>
                </a:tc>
                <a:tc>
                  <a:txBody>
                    <a:bodyPr/>
                    <a:lstStyle/>
                    <a:p>
                      <a:pPr algn="r" rtl="1">
                        <a:lnSpc>
                          <a:spcPct val="100000"/>
                        </a:lnSpc>
                        <a:spcAft>
                          <a:spcPts val="0"/>
                        </a:spcAft>
                      </a:pPr>
                      <a:r>
                        <a:rPr lang="he-IL" sz="1600" b="0" dirty="0">
                          <a:solidFill>
                            <a:schemeClr val="tx1"/>
                          </a:solidFill>
                          <a:effectLst/>
                        </a:rPr>
                        <a:t>אתרי הנצחה</a:t>
                      </a:r>
                      <a:endParaRPr lang="en-US" sz="1600" b="0" dirty="0">
                        <a:solidFill>
                          <a:schemeClr val="tx1"/>
                        </a:solidFill>
                        <a:effectLst/>
                        <a:latin typeface="Times New Roman"/>
                        <a:ea typeface="Times New Roman"/>
                      </a:endParaRPr>
                    </a:p>
                  </a:txBody>
                  <a:tcPr marL="5511" marR="72000"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D5E7FF"/>
                    </a:solidFill>
                  </a:tcPr>
                </a:tc>
                <a:tc>
                  <a:txBody>
                    <a:bodyPr/>
                    <a:lstStyle/>
                    <a:p>
                      <a:pPr algn="r" rtl="1">
                        <a:lnSpc>
                          <a:spcPct val="100000"/>
                        </a:lnSpc>
                        <a:spcAft>
                          <a:spcPts val="0"/>
                        </a:spcAft>
                      </a:pPr>
                      <a:r>
                        <a:rPr lang="he-IL" sz="1600" b="0" dirty="0">
                          <a:solidFill>
                            <a:schemeClr val="tx1"/>
                          </a:solidFill>
                          <a:effectLst/>
                        </a:rPr>
                        <a:t>אנדרטאות</a:t>
                      </a:r>
                      <a:endParaRPr lang="en-US" sz="1600" b="0" dirty="0">
                        <a:solidFill>
                          <a:schemeClr val="tx1"/>
                        </a:solidFill>
                        <a:effectLst/>
                        <a:latin typeface="Times New Roman"/>
                        <a:ea typeface="Times New Roman"/>
                      </a:endParaRPr>
                    </a:p>
                  </a:txBody>
                  <a:tcPr marL="5511" marR="72000"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D5E7FF"/>
                    </a:solidFill>
                  </a:tcPr>
                </a:tc>
                <a:extLst>
                  <a:ext uri="{0D108BD9-81ED-4DB2-BD59-A6C34878D82A}">
                    <a16:rowId xmlns:a16="http://schemas.microsoft.com/office/drawing/2014/main" val="10000"/>
                  </a:ext>
                </a:extLst>
              </a:tr>
            </a:tbl>
          </a:graphicData>
        </a:graphic>
      </p:graphicFrame>
      <p:graphicFrame>
        <p:nvGraphicFramePr>
          <p:cNvPr id="9" name="טבלה 8"/>
          <p:cNvGraphicFramePr>
            <a:graphicFrameLocks noGrp="1"/>
          </p:cNvGraphicFramePr>
          <p:nvPr>
            <p:extLst>
              <p:ext uri="{D42A27DB-BD31-4B8C-83A1-F6EECF244321}">
                <p14:modId xmlns:p14="http://schemas.microsoft.com/office/powerpoint/2010/main" val="4240252908"/>
              </p:ext>
            </p:extLst>
          </p:nvPr>
        </p:nvGraphicFramePr>
        <p:xfrm>
          <a:off x="611560" y="5268943"/>
          <a:ext cx="6660000" cy="536321"/>
        </p:xfrm>
        <a:graphic>
          <a:graphicData uri="http://schemas.openxmlformats.org/drawingml/2006/table">
            <a:tbl>
              <a:tblPr rtl="1" firstRow="1" firstCol="1" bandRow="1">
                <a:tableStyleId>{5C22544A-7EE6-4342-B048-85BDC9FD1C3A}</a:tableStyleId>
              </a:tblPr>
              <a:tblGrid>
                <a:gridCol w="1332000">
                  <a:extLst>
                    <a:ext uri="{9D8B030D-6E8A-4147-A177-3AD203B41FA5}">
                      <a16:colId xmlns:a16="http://schemas.microsoft.com/office/drawing/2014/main" val="20000"/>
                    </a:ext>
                  </a:extLst>
                </a:gridCol>
                <a:gridCol w="1332000">
                  <a:extLst>
                    <a:ext uri="{9D8B030D-6E8A-4147-A177-3AD203B41FA5}">
                      <a16:colId xmlns:a16="http://schemas.microsoft.com/office/drawing/2014/main" val="20001"/>
                    </a:ext>
                  </a:extLst>
                </a:gridCol>
                <a:gridCol w="1332000">
                  <a:extLst>
                    <a:ext uri="{9D8B030D-6E8A-4147-A177-3AD203B41FA5}">
                      <a16:colId xmlns:a16="http://schemas.microsoft.com/office/drawing/2014/main" val="20002"/>
                    </a:ext>
                  </a:extLst>
                </a:gridCol>
                <a:gridCol w="1332000">
                  <a:extLst>
                    <a:ext uri="{9D8B030D-6E8A-4147-A177-3AD203B41FA5}">
                      <a16:colId xmlns:a16="http://schemas.microsoft.com/office/drawing/2014/main" val="20003"/>
                    </a:ext>
                  </a:extLst>
                </a:gridCol>
                <a:gridCol w="1332000">
                  <a:extLst>
                    <a:ext uri="{9D8B030D-6E8A-4147-A177-3AD203B41FA5}">
                      <a16:colId xmlns:a16="http://schemas.microsoft.com/office/drawing/2014/main" val="20004"/>
                    </a:ext>
                  </a:extLst>
                </a:gridCol>
              </a:tblGrid>
              <a:tr h="95526">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he-IL" sz="1600" b="0" dirty="0">
                          <a:solidFill>
                            <a:schemeClr val="tx1"/>
                          </a:solidFill>
                          <a:effectLst/>
                        </a:rPr>
                        <a:t> </a:t>
                      </a:r>
                      <a:r>
                        <a:rPr lang="he-IL" sz="1600" b="0" kern="1200" dirty="0">
                          <a:solidFill>
                            <a:schemeClr val="tx1"/>
                          </a:solidFill>
                          <a:effectLst/>
                          <a:latin typeface="+mn-lt"/>
                          <a:ea typeface="+mn-ea"/>
                          <a:cs typeface="+mn-cs"/>
                        </a:rPr>
                        <a:t>מתקנים</a:t>
                      </a:r>
                      <a:r>
                        <a:rPr lang="he-IL" sz="1600" b="0" dirty="0">
                          <a:solidFill>
                            <a:schemeClr val="tx1"/>
                          </a:solidFill>
                          <a:effectLst/>
                        </a:rPr>
                        <a:t>/ מבנים</a:t>
                      </a:r>
                    </a:p>
                    <a:p>
                      <a:pPr marL="0" marR="0" indent="0" algn="ctr" defTabSz="914400" rtl="1" eaLnBrk="1" fontAlgn="auto" latinLnBrk="0" hangingPunct="1">
                        <a:lnSpc>
                          <a:spcPct val="100000"/>
                        </a:lnSpc>
                        <a:spcBef>
                          <a:spcPts val="0"/>
                        </a:spcBef>
                        <a:spcAft>
                          <a:spcPts val="0"/>
                        </a:spcAft>
                        <a:buClrTx/>
                        <a:buSzTx/>
                        <a:buFontTx/>
                        <a:buNone/>
                        <a:tabLst/>
                        <a:defRPr/>
                      </a:pPr>
                      <a:r>
                        <a:rPr lang="he-IL" sz="1600" b="0" dirty="0">
                          <a:solidFill>
                            <a:schemeClr val="tx1"/>
                          </a:solidFill>
                          <a:effectLst/>
                          <a:latin typeface="Times New Roman"/>
                          <a:ea typeface="Times New Roman"/>
                        </a:rPr>
                        <a:t>ייעודיים</a:t>
                      </a:r>
                      <a:endParaRPr lang="en-US" sz="1600" b="0" dirty="0">
                        <a:solidFill>
                          <a:schemeClr val="tx1"/>
                        </a:solidFill>
                        <a:effectLst/>
                        <a:latin typeface="Times New Roman"/>
                        <a:ea typeface="Times New Roman"/>
                      </a:endParaRPr>
                    </a:p>
                  </a:txBody>
                  <a:tcPr marL="5511" marR="5511"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chemeClr val="accent6">
                        <a:lumMod val="20000"/>
                        <a:lumOff val="80000"/>
                      </a:schemeClr>
                    </a:solidFill>
                  </a:tcPr>
                </a:tc>
                <a:tc>
                  <a:txBody>
                    <a:bodyPr/>
                    <a:lstStyle/>
                    <a:p>
                      <a:pPr algn="r" rtl="1">
                        <a:lnSpc>
                          <a:spcPct val="150000"/>
                        </a:lnSpc>
                        <a:spcAft>
                          <a:spcPts val="0"/>
                        </a:spcAft>
                      </a:pPr>
                      <a:r>
                        <a:rPr lang="en-US" sz="1600" b="0" dirty="0">
                          <a:solidFill>
                            <a:schemeClr val="tx1"/>
                          </a:solidFill>
                          <a:effectLst/>
                        </a:rPr>
                        <a:t> </a:t>
                      </a:r>
                      <a:endParaRPr lang="en-US" sz="1600" b="0" dirty="0">
                        <a:solidFill>
                          <a:schemeClr val="tx1"/>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chemeClr val="accent6">
                        <a:lumMod val="20000"/>
                        <a:lumOff val="80000"/>
                      </a:schemeClr>
                    </a:solidFill>
                  </a:tcPr>
                </a:tc>
                <a:tc>
                  <a:txBody>
                    <a:bodyPr/>
                    <a:lstStyle/>
                    <a:p>
                      <a:pPr rtl="1"/>
                      <a:endParaRPr lang="en-US" sz="1600" b="0" dirty="0">
                        <a:solidFill>
                          <a:schemeClr val="tx1"/>
                        </a:solidFill>
                        <a:effectLst/>
                        <a:latin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chemeClr val="accent6">
                        <a:lumMod val="20000"/>
                        <a:lumOff val="80000"/>
                      </a:schemeClr>
                    </a:solidFill>
                  </a:tcPr>
                </a:tc>
                <a:tc>
                  <a:txBody>
                    <a:bodyPr/>
                    <a:lstStyle/>
                    <a:p>
                      <a:pPr algn="r" rtl="1">
                        <a:lnSpc>
                          <a:spcPts val="2200"/>
                        </a:lnSpc>
                        <a:spcAft>
                          <a:spcPts val="0"/>
                        </a:spcAft>
                      </a:pPr>
                      <a:r>
                        <a:rPr lang="he-IL" sz="1600" b="0" dirty="0">
                          <a:solidFill>
                            <a:schemeClr val="tx1"/>
                          </a:solidFill>
                          <a:effectLst/>
                        </a:rPr>
                        <a:t>מבני טייסות </a:t>
                      </a:r>
                      <a:endParaRPr lang="en-US" sz="1600" b="0" dirty="0">
                        <a:solidFill>
                          <a:schemeClr val="tx1"/>
                        </a:solidFill>
                        <a:effectLst/>
                      </a:endParaRPr>
                    </a:p>
                    <a:p>
                      <a:pPr algn="r" rtl="1">
                        <a:lnSpc>
                          <a:spcPts val="2200"/>
                        </a:lnSpc>
                        <a:spcAft>
                          <a:spcPts val="0"/>
                        </a:spcAft>
                      </a:pPr>
                      <a:r>
                        <a:rPr lang="he-IL" sz="1600" b="0" dirty="0">
                          <a:solidFill>
                            <a:schemeClr val="tx1"/>
                          </a:solidFill>
                          <a:effectLst/>
                        </a:rPr>
                        <a:t>מבנים מוגנים </a:t>
                      </a:r>
                      <a:endParaRPr lang="en-US" sz="1600" b="0" dirty="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chemeClr val="accent6">
                        <a:lumMod val="20000"/>
                        <a:lumOff val="80000"/>
                      </a:schemeClr>
                    </a:solidFill>
                  </a:tcPr>
                </a:tc>
                <a:tc>
                  <a:txBody>
                    <a:bodyPr/>
                    <a:lstStyle/>
                    <a:p>
                      <a:pPr algn="r" rtl="1">
                        <a:lnSpc>
                          <a:spcPct val="100000"/>
                        </a:lnSpc>
                        <a:spcAft>
                          <a:spcPts val="0"/>
                        </a:spcAft>
                      </a:pPr>
                      <a:r>
                        <a:rPr lang="he-IL" sz="1600" b="0" dirty="0">
                          <a:solidFill>
                            <a:schemeClr val="tx1"/>
                          </a:solidFill>
                          <a:effectLst/>
                        </a:rPr>
                        <a:t>מגדלי פיקוח</a:t>
                      </a:r>
                      <a:endParaRPr lang="en-US" sz="1600" b="0" dirty="0">
                        <a:solidFill>
                          <a:schemeClr val="tx1"/>
                        </a:solidFill>
                        <a:effectLst/>
                        <a:latin typeface="Times New Roman"/>
                        <a:ea typeface="Times New Roman"/>
                      </a:endParaRPr>
                    </a:p>
                  </a:txBody>
                  <a:tcPr marL="5511" marR="72000"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313958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23</a:t>
            </a:fld>
            <a:endParaRPr lang="he-IL" altLang="he-IL"/>
          </a:p>
        </p:txBody>
      </p:sp>
      <p:graphicFrame>
        <p:nvGraphicFramePr>
          <p:cNvPr id="3" name="טבלה 2"/>
          <p:cNvGraphicFramePr>
            <a:graphicFrameLocks noGrp="1"/>
          </p:cNvGraphicFramePr>
          <p:nvPr>
            <p:extLst>
              <p:ext uri="{D42A27DB-BD31-4B8C-83A1-F6EECF244321}">
                <p14:modId xmlns:p14="http://schemas.microsoft.com/office/powerpoint/2010/main" val="3339029040"/>
              </p:ext>
            </p:extLst>
          </p:nvPr>
        </p:nvGraphicFramePr>
        <p:xfrm>
          <a:off x="612448" y="1124744"/>
          <a:ext cx="7992000" cy="2011680"/>
        </p:xfrm>
        <a:graphic>
          <a:graphicData uri="http://schemas.openxmlformats.org/drawingml/2006/table">
            <a:tbl>
              <a:tblPr rtl="1" firstRow="1" firstCol="1" bandRow="1">
                <a:tableStyleId>{5C22544A-7EE6-4342-B048-85BDC9FD1C3A}</a:tableStyleId>
              </a:tblPr>
              <a:tblGrid>
                <a:gridCol w="1332000">
                  <a:extLst>
                    <a:ext uri="{9D8B030D-6E8A-4147-A177-3AD203B41FA5}">
                      <a16:colId xmlns:a16="http://schemas.microsoft.com/office/drawing/2014/main" val="20000"/>
                    </a:ext>
                  </a:extLst>
                </a:gridCol>
                <a:gridCol w="1332000">
                  <a:extLst>
                    <a:ext uri="{9D8B030D-6E8A-4147-A177-3AD203B41FA5}">
                      <a16:colId xmlns:a16="http://schemas.microsoft.com/office/drawing/2014/main" val="20001"/>
                    </a:ext>
                  </a:extLst>
                </a:gridCol>
                <a:gridCol w="1332000">
                  <a:extLst>
                    <a:ext uri="{9D8B030D-6E8A-4147-A177-3AD203B41FA5}">
                      <a16:colId xmlns:a16="http://schemas.microsoft.com/office/drawing/2014/main" val="20002"/>
                    </a:ext>
                  </a:extLst>
                </a:gridCol>
                <a:gridCol w="1332000">
                  <a:extLst>
                    <a:ext uri="{9D8B030D-6E8A-4147-A177-3AD203B41FA5}">
                      <a16:colId xmlns:a16="http://schemas.microsoft.com/office/drawing/2014/main" val="20003"/>
                    </a:ext>
                  </a:extLst>
                </a:gridCol>
                <a:gridCol w="1332000">
                  <a:extLst>
                    <a:ext uri="{9D8B030D-6E8A-4147-A177-3AD203B41FA5}">
                      <a16:colId xmlns:a16="http://schemas.microsoft.com/office/drawing/2014/main" val="20004"/>
                    </a:ext>
                  </a:extLst>
                </a:gridCol>
                <a:gridCol w="1332000">
                  <a:extLst>
                    <a:ext uri="{9D8B030D-6E8A-4147-A177-3AD203B41FA5}">
                      <a16:colId xmlns:a16="http://schemas.microsoft.com/office/drawing/2014/main" val="20005"/>
                    </a:ext>
                  </a:extLst>
                </a:gridCol>
              </a:tblGrid>
              <a:tr h="0">
                <a:tc rowSpan="2">
                  <a:txBody>
                    <a:bodyPr/>
                    <a:lstStyle/>
                    <a:p>
                      <a:pPr algn="ctr" rtl="1">
                        <a:spcAft>
                          <a:spcPts val="0"/>
                        </a:spcAft>
                      </a:pPr>
                      <a:r>
                        <a:rPr lang="he-IL" sz="1800" dirty="0">
                          <a:solidFill>
                            <a:schemeClr val="tx1"/>
                          </a:solidFill>
                          <a:effectLst/>
                        </a:rPr>
                        <a:t>שימוש </a:t>
                      </a:r>
                      <a:endParaRPr lang="en-US" sz="1800" dirty="0">
                        <a:solidFill>
                          <a:schemeClr val="tx1"/>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rowSpan="2">
                  <a:txBody>
                    <a:bodyPr/>
                    <a:lstStyle/>
                    <a:p>
                      <a:pPr algn="ctr" rtl="1">
                        <a:spcAft>
                          <a:spcPts val="0"/>
                        </a:spcAft>
                      </a:pPr>
                      <a:r>
                        <a:rPr lang="he-IL" sz="1800" dirty="0">
                          <a:solidFill>
                            <a:schemeClr val="tx1"/>
                          </a:solidFill>
                          <a:effectLst/>
                        </a:rPr>
                        <a:t>מבנים/</a:t>
                      </a:r>
                      <a:endParaRPr lang="en-US" sz="1800" dirty="0">
                        <a:solidFill>
                          <a:schemeClr val="tx1"/>
                        </a:solidFill>
                        <a:effectLst/>
                      </a:endParaRPr>
                    </a:p>
                    <a:p>
                      <a:pPr algn="ctr" rtl="1">
                        <a:spcAft>
                          <a:spcPts val="0"/>
                        </a:spcAft>
                      </a:pPr>
                      <a:r>
                        <a:rPr lang="he-IL" sz="1800" dirty="0">
                          <a:solidFill>
                            <a:schemeClr val="tx1"/>
                          </a:solidFill>
                          <a:effectLst/>
                        </a:rPr>
                        <a:t>מתקנים</a:t>
                      </a:r>
                      <a:endParaRPr lang="en-US" sz="1800" dirty="0">
                        <a:solidFill>
                          <a:schemeClr val="tx1"/>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gridSpan="4">
                  <a:txBody>
                    <a:bodyPr/>
                    <a:lstStyle/>
                    <a:p>
                      <a:pPr algn="ctr" rtl="1">
                        <a:spcAft>
                          <a:spcPts val="0"/>
                        </a:spcAft>
                      </a:pPr>
                      <a:r>
                        <a:rPr lang="he-IL" sz="1800" dirty="0">
                          <a:solidFill>
                            <a:schemeClr val="tx1"/>
                          </a:solidFill>
                          <a:effectLst/>
                        </a:rPr>
                        <a:t>מורכבות</a:t>
                      </a:r>
                      <a:endParaRPr lang="en-US" sz="1800" dirty="0">
                        <a:solidFill>
                          <a:schemeClr val="tx1"/>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extLst>
                  <a:ext uri="{0D108BD9-81ED-4DB2-BD59-A6C34878D82A}">
                    <a16:rowId xmlns:a16="http://schemas.microsoft.com/office/drawing/2014/main" val="10000"/>
                  </a:ext>
                </a:extLst>
              </a:tr>
              <a:tr h="0">
                <a:tc vMerge="1">
                  <a:txBody>
                    <a:bodyPr/>
                    <a:lstStyle/>
                    <a:p>
                      <a:pPr rtl="1"/>
                      <a:endParaRPr lang="he-IL"/>
                    </a:p>
                  </a:txBody>
                  <a:tcPr/>
                </a:tc>
                <a:tc vMerge="1">
                  <a:txBody>
                    <a:bodyPr/>
                    <a:lstStyle/>
                    <a:p>
                      <a:pPr rtl="1"/>
                      <a:endParaRPr lang="he-IL"/>
                    </a:p>
                  </a:txBody>
                  <a:tcPr/>
                </a:tc>
                <a:tc>
                  <a:txBody>
                    <a:bodyPr/>
                    <a:lstStyle/>
                    <a:p>
                      <a:pPr algn="ctr" rtl="1">
                        <a:spcAft>
                          <a:spcPts val="0"/>
                        </a:spcAft>
                      </a:pPr>
                      <a:r>
                        <a:rPr lang="he-IL" sz="1600">
                          <a:solidFill>
                            <a:srgbClr val="FF0000"/>
                          </a:solidFill>
                          <a:effectLst/>
                        </a:rPr>
                        <a:t>פשוט</a:t>
                      </a:r>
                      <a:endParaRPr lang="en-US" sz="1600">
                        <a:solidFill>
                          <a:srgbClr val="FF0000"/>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ctr" rtl="1">
                        <a:spcAft>
                          <a:spcPts val="0"/>
                        </a:spcAft>
                      </a:pPr>
                      <a:r>
                        <a:rPr lang="he-IL" sz="1600">
                          <a:solidFill>
                            <a:srgbClr val="FF0000"/>
                          </a:solidFill>
                          <a:effectLst/>
                        </a:rPr>
                        <a:t>רגיל</a:t>
                      </a:r>
                      <a:endParaRPr lang="en-US" sz="1600">
                        <a:solidFill>
                          <a:srgbClr val="FF0000"/>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ctr" rtl="1">
                        <a:spcAft>
                          <a:spcPts val="0"/>
                        </a:spcAft>
                      </a:pPr>
                      <a:r>
                        <a:rPr lang="he-IL" sz="1600">
                          <a:solidFill>
                            <a:srgbClr val="FF0000"/>
                          </a:solidFill>
                          <a:effectLst/>
                        </a:rPr>
                        <a:t>מורכב</a:t>
                      </a:r>
                      <a:endParaRPr lang="en-US" sz="1600">
                        <a:solidFill>
                          <a:srgbClr val="FF0000"/>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ctr" rtl="1">
                        <a:spcAft>
                          <a:spcPts val="0"/>
                        </a:spcAft>
                      </a:pPr>
                      <a:r>
                        <a:rPr lang="he-IL" sz="1600" dirty="0">
                          <a:solidFill>
                            <a:srgbClr val="FF0000"/>
                          </a:solidFill>
                          <a:effectLst/>
                        </a:rPr>
                        <a:t>ייעודי</a:t>
                      </a:r>
                      <a:endParaRPr lang="en-US" sz="1600" dirty="0">
                        <a:solidFill>
                          <a:srgbClr val="FF0000"/>
                        </a:solidFill>
                        <a:effectLst/>
                        <a:latin typeface="Times New Roman"/>
                        <a:ea typeface="Times New Roman"/>
                      </a:endParaRPr>
                    </a:p>
                  </a:txBody>
                  <a:tcPr marL="5511" marR="5511"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extLst>
                  <a:ext uri="{0D108BD9-81ED-4DB2-BD59-A6C34878D82A}">
                    <a16:rowId xmlns:a16="http://schemas.microsoft.com/office/drawing/2014/main" val="10001"/>
                  </a:ext>
                </a:extLst>
              </a:tr>
              <a:tr h="103487">
                <a:tc rowSpan="2">
                  <a:txBody>
                    <a:bodyPr/>
                    <a:lstStyle/>
                    <a:p>
                      <a:pPr algn="ctr" rtl="1">
                        <a:lnSpc>
                          <a:spcPct val="150000"/>
                        </a:lnSpc>
                        <a:spcAft>
                          <a:spcPts val="0"/>
                        </a:spcAft>
                      </a:pPr>
                      <a:r>
                        <a:rPr lang="he-IL" sz="1600" dirty="0">
                          <a:solidFill>
                            <a:schemeClr val="tx1"/>
                          </a:solidFill>
                          <a:effectLst/>
                        </a:rPr>
                        <a:t>מגורים</a:t>
                      </a:r>
                      <a:endParaRPr lang="en-US" sz="1600" dirty="0">
                        <a:solidFill>
                          <a:schemeClr val="tx1"/>
                        </a:solidFill>
                        <a:effectLst/>
                        <a:latin typeface="Times New Roman"/>
                        <a:ea typeface="Times New Roman"/>
                      </a:endParaRPr>
                    </a:p>
                  </a:txBody>
                  <a:tcPr marL="5511" marR="5511"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FFEAC1"/>
                    </a:solidFill>
                  </a:tcPr>
                </a:tc>
                <a:tc>
                  <a:txBody>
                    <a:bodyPr/>
                    <a:lstStyle/>
                    <a:p>
                      <a:pPr algn="r" rtl="1">
                        <a:lnSpc>
                          <a:spcPct val="150000"/>
                        </a:lnSpc>
                        <a:spcAft>
                          <a:spcPts val="0"/>
                        </a:spcAft>
                      </a:pPr>
                      <a:r>
                        <a:rPr lang="he-IL" sz="1600" dirty="0">
                          <a:solidFill>
                            <a:schemeClr val="tx1"/>
                          </a:solidFill>
                          <a:effectLst/>
                        </a:rPr>
                        <a:t> </a:t>
                      </a:r>
                      <a:endParaRPr lang="en-US" sz="1600" dirty="0">
                        <a:solidFill>
                          <a:schemeClr val="tx1"/>
                        </a:solidFill>
                        <a:effectLst/>
                      </a:endParaRPr>
                    </a:p>
                    <a:p>
                      <a:pPr algn="r" rtl="1">
                        <a:lnSpc>
                          <a:spcPct val="150000"/>
                        </a:lnSpc>
                        <a:spcAft>
                          <a:spcPts val="0"/>
                        </a:spcAft>
                      </a:pPr>
                      <a:r>
                        <a:rPr lang="he-IL" sz="1600" dirty="0">
                          <a:solidFill>
                            <a:schemeClr val="tx1"/>
                          </a:solidFill>
                          <a:effectLst/>
                        </a:rPr>
                        <a:t>מבנים</a:t>
                      </a:r>
                      <a:endParaRPr lang="en-US" sz="1600" dirty="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r" rtl="1">
                        <a:lnSpc>
                          <a:spcPct val="150000"/>
                        </a:lnSpc>
                        <a:spcAft>
                          <a:spcPts val="0"/>
                        </a:spcAft>
                      </a:pPr>
                      <a:r>
                        <a:rPr lang="en-US" sz="1600" dirty="0">
                          <a:solidFill>
                            <a:schemeClr val="tx1"/>
                          </a:solidFill>
                          <a:effectLst/>
                        </a:rPr>
                        <a:t> </a:t>
                      </a:r>
                      <a:endParaRPr lang="en-US" sz="1600" dirty="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FFEAC1"/>
                    </a:solidFill>
                  </a:tcPr>
                </a:tc>
                <a:tc>
                  <a:txBody>
                    <a:bodyPr/>
                    <a:lstStyle/>
                    <a:p>
                      <a:pPr algn="r" rtl="1">
                        <a:lnSpc>
                          <a:spcPct val="150000"/>
                        </a:lnSpc>
                        <a:spcAft>
                          <a:spcPts val="0"/>
                        </a:spcAft>
                      </a:pPr>
                      <a:r>
                        <a:rPr lang="he-IL" sz="1600">
                          <a:solidFill>
                            <a:schemeClr val="tx1"/>
                          </a:solidFill>
                          <a:effectLst/>
                        </a:rPr>
                        <a:t>מגורי חיילים</a:t>
                      </a:r>
                      <a:endParaRPr lang="en-US" sz="1600">
                        <a:solidFill>
                          <a:schemeClr val="tx1"/>
                        </a:solidFill>
                        <a:effectLst/>
                      </a:endParaRPr>
                    </a:p>
                    <a:p>
                      <a:pPr algn="r" rtl="1">
                        <a:lnSpc>
                          <a:spcPct val="150000"/>
                        </a:lnSpc>
                        <a:spcAft>
                          <a:spcPts val="0"/>
                        </a:spcAft>
                      </a:pPr>
                      <a:r>
                        <a:rPr lang="he-IL" sz="1600">
                          <a:solidFill>
                            <a:schemeClr val="tx1"/>
                          </a:solidFill>
                          <a:effectLst/>
                        </a:rPr>
                        <a:t>מלונית</a:t>
                      </a:r>
                      <a:endParaRPr lang="en-US" sz="1600">
                        <a:solidFill>
                          <a:schemeClr val="tx1"/>
                        </a:solidFill>
                        <a:effectLst/>
                      </a:endParaRPr>
                    </a:p>
                    <a:p>
                      <a:pPr algn="r" rtl="1">
                        <a:spcAft>
                          <a:spcPts val="0"/>
                        </a:spcAft>
                      </a:pPr>
                      <a:r>
                        <a:rPr lang="he-IL" sz="1600">
                          <a:solidFill>
                            <a:schemeClr val="tx1"/>
                          </a:solidFill>
                          <a:effectLst/>
                        </a:rPr>
                        <a:t>מגורי משפחות</a:t>
                      </a:r>
                      <a:endParaRPr lang="en-US" sz="160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r" rtl="1">
                        <a:lnSpc>
                          <a:spcPct val="150000"/>
                        </a:lnSpc>
                        <a:spcAft>
                          <a:spcPts val="0"/>
                        </a:spcAft>
                      </a:pPr>
                      <a:r>
                        <a:rPr lang="en-US" sz="1600" dirty="0">
                          <a:solidFill>
                            <a:schemeClr val="tx1"/>
                          </a:solidFill>
                          <a:effectLst/>
                        </a:rPr>
                        <a:t> </a:t>
                      </a:r>
                      <a:endParaRPr lang="en-US" sz="1600" dirty="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FFEAC1"/>
                    </a:solidFill>
                  </a:tcPr>
                </a:tc>
                <a:tc>
                  <a:txBody>
                    <a:bodyPr/>
                    <a:lstStyle/>
                    <a:p>
                      <a:pPr algn="r" rtl="1">
                        <a:lnSpc>
                          <a:spcPct val="150000"/>
                        </a:lnSpc>
                        <a:spcAft>
                          <a:spcPts val="0"/>
                        </a:spcAft>
                      </a:pPr>
                      <a:r>
                        <a:rPr lang="en-US" sz="1600" dirty="0">
                          <a:solidFill>
                            <a:schemeClr val="tx1"/>
                          </a:solidFill>
                          <a:effectLst/>
                        </a:rPr>
                        <a:t> </a:t>
                      </a:r>
                      <a:endParaRPr lang="en-US" sz="1600" dirty="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FFEAC1"/>
                    </a:solidFill>
                  </a:tcPr>
                </a:tc>
                <a:extLst>
                  <a:ext uri="{0D108BD9-81ED-4DB2-BD59-A6C34878D82A}">
                    <a16:rowId xmlns:a16="http://schemas.microsoft.com/office/drawing/2014/main" val="10002"/>
                  </a:ext>
                </a:extLst>
              </a:tr>
              <a:tr h="31842">
                <a:tc vMerge="1">
                  <a:txBody>
                    <a:bodyPr/>
                    <a:lstStyle/>
                    <a:p>
                      <a:pPr rtl="1"/>
                      <a:endParaRPr lang="he-IL" dirty="0"/>
                    </a:p>
                  </a:txBody>
                  <a:tcPr/>
                </a:tc>
                <a:tc>
                  <a:txBody>
                    <a:bodyPr/>
                    <a:lstStyle/>
                    <a:p>
                      <a:pPr algn="r" rtl="1">
                        <a:spcAft>
                          <a:spcPts val="0"/>
                        </a:spcAft>
                      </a:pPr>
                      <a:r>
                        <a:rPr lang="he-IL" sz="1600" dirty="0">
                          <a:solidFill>
                            <a:schemeClr val="tx1"/>
                          </a:solidFill>
                          <a:effectLst/>
                        </a:rPr>
                        <a:t>מתקנים/ בינוי בשטח פתוח</a:t>
                      </a:r>
                      <a:endParaRPr lang="en-US" sz="1600" dirty="0">
                        <a:solidFill>
                          <a:schemeClr val="tx1"/>
                        </a:solidFill>
                        <a:effectLst/>
                        <a:latin typeface="Times New Roman"/>
                        <a:ea typeface="Times New Roman"/>
                      </a:endParaRPr>
                    </a:p>
                  </a:txBody>
                  <a:tcPr marL="5511" marR="72000"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r" rtl="1">
                        <a:spcAft>
                          <a:spcPts val="0"/>
                        </a:spcAft>
                      </a:pPr>
                      <a:r>
                        <a:rPr lang="he-IL" sz="1600" dirty="0">
                          <a:solidFill>
                            <a:schemeClr val="tx1"/>
                          </a:solidFill>
                          <a:effectLst/>
                        </a:rPr>
                        <a:t>אהלים</a:t>
                      </a:r>
                      <a:endParaRPr lang="en-US" sz="1600" dirty="0">
                        <a:solidFill>
                          <a:schemeClr val="tx1"/>
                        </a:solidFill>
                        <a:effectLst/>
                        <a:latin typeface="Times New Roman"/>
                        <a:ea typeface="Times New Roman"/>
                      </a:endParaRPr>
                    </a:p>
                  </a:txBody>
                  <a:tcPr marL="5511" marR="72000"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tcPr>
                </a:tc>
                <a:tc>
                  <a:txBody>
                    <a:bodyPr/>
                    <a:lstStyle/>
                    <a:p>
                      <a:pPr algn="r" rtl="1">
                        <a:lnSpc>
                          <a:spcPct val="150000"/>
                        </a:lnSpc>
                        <a:spcAft>
                          <a:spcPts val="0"/>
                        </a:spcAft>
                      </a:pPr>
                      <a:r>
                        <a:rPr lang="en-US" sz="1600" dirty="0">
                          <a:solidFill>
                            <a:schemeClr val="tx1"/>
                          </a:solidFill>
                          <a:effectLst/>
                        </a:rPr>
                        <a:t> </a:t>
                      </a:r>
                      <a:endParaRPr lang="en-US" sz="1600" dirty="0">
                        <a:solidFill>
                          <a:schemeClr val="tx1"/>
                        </a:solidFill>
                        <a:effectLst/>
                        <a:latin typeface="Times New Roman"/>
                        <a:ea typeface="Times New Roman"/>
                      </a:endParaRPr>
                    </a:p>
                  </a:txBody>
                  <a:tcPr marL="5511" marR="72000"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FFEAC1"/>
                    </a:solidFill>
                  </a:tcPr>
                </a:tc>
                <a:tc>
                  <a:txBody>
                    <a:bodyPr/>
                    <a:lstStyle/>
                    <a:p>
                      <a:pPr algn="r" rtl="1">
                        <a:lnSpc>
                          <a:spcPct val="150000"/>
                        </a:lnSpc>
                        <a:spcAft>
                          <a:spcPts val="0"/>
                        </a:spcAft>
                      </a:pPr>
                      <a:r>
                        <a:rPr lang="en-US" sz="1600" dirty="0">
                          <a:solidFill>
                            <a:schemeClr val="tx1"/>
                          </a:solidFill>
                          <a:effectLst/>
                        </a:rPr>
                        <a:t> </a:t>
                      </a:r>
                      <a:endParaRPr lang="en-US" sz="1600" dirty="0">
                        <a:solidFill>
                          <a:schemeClr val="tx1"/>
                        </a:solidFill>
                        <a:effectLst/>
                        <a:latin typeface="Times New Roman"/>
                        <a:ea typeface="Times New Roman"/>
                      </a:endParaRPr>
                    </a:p>
                  </a:txBody>
                  <a:tcPr marL="5511" marR="72000"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FFEAC1"/>
                    </a:solidFill>
                  </a:tcPr>
                </a:tc>
                <a:tc>
                  <a:txBody>
                    <a:bodyPr/>
                    <a:lstStyle/>
                    <a:p>
                      <a:pPr algn="r" rtl="1">
                        <a:spcAft>
                          <a:spcPts val="0"/>
                        </a:spcAft>
                      </a:pPr>
                      <a:r>
                        <a:rPr lang="en-US" sz="1600" dirty="0">
                          <a:solidFill>
                            <a:schemeClr val="tx1"/>
                          </a:solidFill>
                          <a:effectLst/>
                        </a:rPr>
                        <a:t> </a:t>
                      </a:r>
                      <a:endParaRPr lang="en-US" sz="1600" dirty="0">
                        <a:solidFill>
                          <a:schemeClr val="tx1"/>
                        </a:solidFill>
                        <a:effectLst/>
                        <a:latin typeface="Times New Roman"/>
                        <a:ea typeface="Times New Roman"/>
                      </a:endParaRPr>
                    </a:p>
                  </a:txBody>
                  <a:tcPr marL="5511" marR="72000"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FFEAC1"/>
                    </a:solidFill>
                  </a:tcPr>
                </a:tc>
                <a:extLst>
                  <a:ext uri="{0D108BD9-81ED-4DB2-BD59-A6C34878D82A}">
                    <a16:rowId xmlns:a16="http://schemas.microsoft.com/office/drawing/2014/main" val="10003"/>
                  </a:ext>
                </a:extLst>
              </a:tr>
            </a:tbl>
          </a:graphicData>
        </a:graphic>
      </p:graphicFrame>
      <p:graphicFrame>
        <p:nvGraphicFramePr>
          <p:cNvPr id="4" name="טבלה 3"/>
          <p:cNvGraphicFramePr>
            <a:graphicFrameLocks noGrp="1"/>
          </p:cNvGraphicFramePr>
          <p:nvPr>
            <p:extLst>
              <p:ext uri="{D42A27DB-BD31-4B8C-83A1-F6EECF244321}">
                <p14:modId xmlns:p14="http://schemas.microsoft.com/office/powerpoint/2010/main" val="2646609116"/>
              </p:ext>
            </p:extLst>
          </p:nvPr>
        </p:nvGraphicFramePr>
        <p:xfrm>
          <a:off x="611560" y="3322672"/>
          <a:ext cx="7992000" cy="2400300"/>
        </p:xfrm>
        <a:graphic>
          <a:graphicData uri="http://schemas.openxmlformats.org/drawingml/2006/table">
            <a:tbl>
              <a:tblPr rtl="1" firstRow="1" firstCol="1" bandRow="1">
                <a:tableStyleId>{5C22544A-7EE6-4342-B048-85BDC9FD1C3A}</a:tableStyleId>
              </a:tblPr>
              <a:tblGrid>
                <a:gridCol w="1332000">
                  <a:extLst>
                    <a:ext uri="{9D8B030D-6E8A-4147-A177-3AD203B41FA5}">
                      <a16:colId xmlns:a16="http://schemas.microsoft.com/office/drawing/2014/main" val="20000"/>
                    </a:ext>
                  </a:extLst>
                </a:gridCol>
                <a:gridCol w="1332000">
                  <a:extLst>
                    <a:ext uri="{9D8B030D-6E8A-4147-A177-3AD203B41FA5}">
                      <a16:colId xmlns:a16="http://schemas.microsoft.com/office/drawing/2014/main" val="20001"/>
                    </a:ext>
                  </a:extLst>
                </a:gridCol>
                <a:gridCol w="1332000">
                  <a:extLst>
                    <a:ext uri="{9D8B030D-6E8A-4147-A177-3AD203B41FA5}">
                      <a16:colId xmlns:a16="http://schemas.microsoft.com/office/drawing/2014/main" val="20002"/>
                    </a:ext>
                  </a:extLst>
                </a:gridCol>
                <a:gridCol w="1332000">
                  <a:extLst>
                    <a:ext uri="{9D8B030D-6E8A-4147-A177-3AD203B41FA5}">
                      <a16:colId xmlns:a16="http://schemas.microsoft.com/office/drawing/2014/main" val="20003"/>
                    </a:ext>
                  </a:extLst>
                </a:gridCol>
                <a:gridCol w="1332000">
                  <a:extLst>
                    <a:ext uri="{9D8B030D-6E8A-4147-A177-3AD203B41FA5}">
                      <a16:colId xmlns:a16="http://schemas.microsoft.com/office/drawing/2014/main" val="20004"/>
                    </a:ext>
                  </a:extLst>
                </a:gridCol>
                <a:gridCol w="1332000">
                  <a:extLst>
                    <a:ext uri="{9D8B030D-6E8A-4147-A177-3AD203B41FA5}">
                      <a16:colId xmlns:a16="http://schemas.microsoft.com/office/drawing/2014/main" val="20005"/>
                    </a:ext>
                  </a:extLst>
                </a:gridCol>
              </a:tblGrid>
              <a:tr h="206973">
                <a:tc>
                  <a:txBody>
                    <a:bodyPr/>
                    <a:lstStyle/>
                    <a:p>
                      <a:pPr algn="ctr" rtl="1">
                        <a:lnSpc>
                          <a:spcPct val="150000"/>
                        </a:lnSpc>
                        <a:spcAft>
                          <a:spcPts val="0"/>
                        </a:spcAft>
                      </a:pPr>
                      <a:r>
                        <a:rPr lang="he-IL" sz="1600" dirty="0">
                          <a:solidFill>
                            <a:schemeClr val="tx1"/>
                          </a:solidFill>
                          <a:effectLst/>
                        </a:rPr>
                        <a:t> הדרכה</a:t>
                      </a:r>
                      <a:endParaRPr lang="en-US" sz="1600" dirty="0">
                        <a:solidFill>
                          <a:schemeClr val="tx1"/>
                        </a:solidFill>
                        <a:effectLst/>
                        <a:latin typeface="Times New Roman"/>
                        <a:ea typeface="Times New Roman"/>
                      </a:endParaRPr>
                    </a:p>
                  </a:txBody>
                  <a:tcPr marL="5511" marR="5511"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FFD5FF"/>
                    </a:solidFill>
                  </a:tcPr>
                </a:tc>
                <a:tc>
                  <a:txBody>
                    <a:bodyPr/>
                    <a:lstStyle/>
                    <a:p>
                      <a:pPr algn="ctr" rtl="1">
                        <a:lnSpc>
                          <a:spcPct val="150000"/>
                        </a:lnSpc>
                        <a:spcAft>
                          <a:spcPts val="0"/>
                        </a:spcAft>
                      </a:pPr>
                      <a:r>
                        <a:rPr lang="he-IL" sz="1600" b="0" dirty="0">
                          <a:solidFill>
                            <a:schemeClr val="tx1"/>
                          </a:solidFill>
                          <a:effectLst/>
                        </a:rPr>
                        <a:t>מבנים</a:t>
                      </a:r>
                      <a:endParaRPr lang="en-US" sz="1600" b="0" dirty="0">
                        <a:solidFill>
                          <a:schemeClr val="tx1"/>
                        </a:solidFill>
                        <a:effectLst/>
                        <a:latin typeface="Times New Roman"/>
                        <a:ea typeface="Times New Roman"/>
                      </a:endParaRPr>
                    </a:p>
                  </a:txBody>
                  <a:tcPr marL="5511" marR="72000"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chemeClr val="bg1">
                        <a:lumMod val="95000"/>
                      </a:schemeClr>
                    </a:solidFill>
                  </a:tcPr>
                </a:tc>
                <a:tc>
                  <a:txBody>
                    <a:bodyPr/>
                    <a:lstStyle/>
                    <a:p>
                      <a:pPr algn="r" rtl="1">
                        <a:lnSpc>
                          <a:spcPct val="150000"/>
                        </a:lnSpc>
                        <a:spcAft>
                          <a:spcPts val="0"/>
                        </a:spcAft>
                      </a:pPr>
                      <a:r>
                        <a:rPr lang="he-IL" sz="1600" b="0" dirty="0">
                          <a:solidFill>
                            <a:schemeClr val="tx1"/>
                          </a:solidFill>
                          <a:effectLst/>
                        </a:rPr>
                        <a:t>סככות הדרכה</a:t>
                      </a:r>
                      <a:endParaRPr lang="en-US" sz="1600" b="0" dirty="0">
                        <a:solidFill>
                          <a:schemeClr val="tx1"/>
                        </a:solidFill>
                        <a:effectLst/>
                      </a:endParaRPr>
                    </a:p>
                    <a:p>
                      <a:pPr algn="r" rtl="1">
                        <a:lnSpc>
                          <a:spcPct val="150000"/>
                        </a:lnSpc>
                        <a:spcAft>
                          <a:spcPts val="0"/>
                        </a:spcAft>
                      </a:pPr>
                      <a:r>
                        <a:rPr lang="he-IL" sz="1600" b="0" dirty="0">
                          <a:solidFill>
                            <a:schemeClr val="tx1"/>
                          </a:solidFill>
                          <a:effectLst/>
                        </a:rPr>
                        <a:t>סככות ירי פתוחות</a:t>
                      </a:r>
                      <a:endParaRPr lang="en-US" sz="1600" b="0" dirty="0">
                        <a:solidFill>
                          <a:schemeClr val="tx1"/>
                        </a:solidFill>
                        <a:effectLst/>
                        <a:latin typeface="Times New Roman"/>
                        <a:ea typeface="Times New Roman"/>
                      </a:endParaRPr>
                    </a:p>
                  </a:txBody>
                  <a:tcPr marL="5511" marR="72000"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chemeClr val="bg1">
                        <a:lumMod val="95000"/>
                      </a:schemeClr>
                    </a:solidFill>
                  </a:tcPr>
                </a:tc>
                <a:tc>
                  <a:txBody>
                    <a:bodyPr/>
                    <a:lstStyle/>
                    <a:p>
                      <a:pPr algn="r" rtl="1">
                        <a:spcAft>
                          <a:spcPts val="0"/>
                        </a:spcAft>
                      </a:pPr>
                      <a:r>
                        <a:rPr lang="he-IL" sz="1600" b="0" dirty="0">
                          <a:solidFill>
                            <a:schemeClr val="tx1"/>
                          </a:solidFill>
                          <a:effectLst/>
                        </a:rPr>
                        <a:t>כיתות ואולמות הדרכה</a:t>
                      </a:r>
                      <a:endParaRPr lang="en-US" sz="1600" b="0" dirty="0">
                        <a:solidFill>
                          <a:schemeClr val="tx1"/>
                        </a:solidFill>
                        <a:effectLst/>
                        <a:latin typeface="Times New Roman"/>
                        <a:ea typeface="Times New Roman"/>
                      </a:endParaRPr>
                    </a:p>
                  </a:txBody>
                  <a:tcPr marL="5511" marR="72000"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chemeClr val="bg1">
                        <a:lumMod val="95000"/>
                      </a:schemeClr>
                    </a:solidFill>
                  </a:tcPr>
                </a:tc>
                <a:tc>
                  <a:txBody>
                    <a:bodyPr/>
                    <a:lstStyle/>
                    <a:p>
                      <a:pPr algn="r" rtl="1">
                        <a:lnSpc>
                          <a:spcPts val="1800"/>
                        </a:lnSpc>
                        <a:spcBef>
                          <a:spcPts val="600"/>
                        </a:spcBef>
                        <a:spcAft>
                          <a:spcPts val="300"/>
                        </a:spcAft>
                      </a:pPr>
                      <a:r>
                        <a:rPr lang="he-IL" sz="1600" b="0" dirty="0">
                          <a:solidFill>
                            <a:schemeClr val="tx1"/>
                          </a:solidFill>
                          <a:effectLst/>
                        </a:rPr>
                        <a:t>כיתות הדרכה</a:t>
                      </a:r>
                      <a:r>
                        <a:rPr lang="he-IL" sz="1600" b="0" baseline="0" dirty="0">
                          <a:solidFill>
                            <a:schemeClr val="tx1"/>
                          </a:solidFill>
                          <a:effectLst/>
                        </a:rPr>
                        <a:t> </a:t>
                      </a:r>
                      <a:r>
                        <a:rPr lang="he-IL" sz="1600" b="0" dirty="0">
                          <a:solidFill>
                            <a:schemeClr val="tx1"/>
                          </a:solidFill>
                          <a:effectLst/>
                        </a:rPr>
                        <a:t>עם מערכות מולטימדיה</a:t>
                      </a:r>
                    </a:p>
                    <a:p>
                      <a:pPr algn="r" rtl="1">
                        <a:lnSpc>
                          <a:spcPts val="1800"/>
                        </a:lnSpc>
                        <a:spcBef>
                          <a:spcPts val="600"/>
                        </a:spcBef>
                        <a:spcAft>
                          <a:spcPts val="300"/>
                        </a:spcAft>
                      </a:pPr>
                      <a:r>
                        <a:rPr lang="he-IL" sz="1600" b="0" dirty="0">
                          <a:solidFill>
                            <a:schemeClr val="tx1"/>
                          </a:solidFill>
                          <a:effectLst/>
                        </a:rPr>
                        <a:t>מכללות</a:t>
                      </a:r>
                      <a:endParaRPr lang="en-US" sz="1600" b="0" dirty="0">
                        <a:solidFill>
                          <a:schemeClr val="tx1"/>
                        </a:solidFill>
                        <a:effectLst/>
                      </a:endParaRPr>
                    </a:p>
                    <a:p>
                      <a:pPr algn="r" rtl="1">
                        <a:lnSpc>
                          <a:spcPts val="1800"/>
                        </a:lnSpc>
                        <a:spcBef>
                          <a:spcPts val="600"/>
                        </a:spcBef>
                        <a:spcAft>
                          <a:spcPts val="300"/>
                        </a:spcAft>
                      </a:pPr>
                      <a:r>
                        <a:rPr lang="he-IL" sz="1600" b="0" dirty="0">
                          <a:solidFill>
                            <a:schemeClr val="tx1"/>
                          </a:solidFill>
                          <a:effectLst/>
                        </a:rPr>
                        <a:t>מבני מאמנים (סימולטורים)</a:t>
                      </a:r>
                      <a:endParaRPr lang="en-US" sz="1600" b="0" dirty="0">
                        <a:solidFill>
                          <a:schemeClr val="tx1"/>
                        </a:solidFill>
                        <a:effectLst/>
                      </a:endParaRPr>
                    </a:p>
                    <a:p>
                      <a:pPr algn="r" rtl="1">
                        <a:lnSpc>
                          <a:spcPts val="1800"/>
                        </a:lnSpc>
                        <a:spcBef>
                          <a:spcPts val="600"/>
                        </a:spcBef>
                        <a:spcAft>
                          <a:spcPts val="300"/>
                        </a:spcAft>
                      </a:pPr>
                      <a:r>
                        <a:rPr lang="he-IL" sz="1600" b="0" dirty="0">
                          <a:solidFill>
                            <a:schemeClr val="tx1"/>
                          </a:solidFill>
                          <a:effectLst/>
                        </a:rPr>
                        <a:t>אולמות עם במות להופעות תיאטרון</a:t>
                      </a:r>
                      <a:endParaRPr lang="en-US" sz="1600" b="0" dirty="0">
                        <a:solidFill>
                          <a:schemeClr val="tx1"/>
                        </a:solidFill>
                        <a:effectLst/>
                        <a:latin typeface="Times New Roman"/>
                        <a:ea typeface="Times New Roman"/>
                      </a:endParaRPr>
                    </a:p>
                  </a:txBody>
                  <a:tcPr marL="5511" marR="72000" marT="0" marB="0" anchor="ctr">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chemeClr val="bg1">
                        <a:lumMod val="95000"/>
                      </a:schemeClr>
                    </a:solidFill>
                  </a:tcPr>
                </a:tc>
                <a:tc>
                  <a:txBody>
                    <a:bodyPr/>
                    <a:lstStyle/>
                    <a:p>
                      <a:pPr algn="r" rtl="1">
                        <a:lnSpc>
                          <a:spcPct val="150000"/>
                        </a:lnSpc>
                        <a:spcAft>
                          <a:spcPts val="0"/>
                        </a:spcAft>
                      </a:pPr>
                      <a:r>
                        <a:rPr lang="en-US" sz="1600" dirty="0">
                          <a:solidFill>
                            <a:schemeClr val="tx1"/>
                          </a:solidFill>
                          <a:effectLst/>
                        </a:rPr>
                        <a:t> </a:t>
                      </a:r>
                      <a:endParaRPr lang="en-US" sz="1600" dirty="0">
                        <a:solidFill>
                          <a:schemeClr val="tx1"/>
                        </a:solidFill>
                        <a:effectLst/>
                        <a:latin typeface="Times New Roman"/>
                        <a:ea typeface="Times New Roman"/>
                      </a:endParaRPr>
                    </a:p>
                  </a:txBody>
                  <a:tcPr marL="5511" marR="72000" marT="0" marB="0">
                    <a:lnL w="12700" cap="flat" cmpd="sng" algn="ctr">
                      <a:solidFill>
                        <a:schemeClr val="tx2">
                          <a:lumMod val="25000"/>
                          <a:lumOff val="75000"/>
                        </a:schemeClr>
                      </a:solidFill>
                      <a:prstDash val="solid"/>
                      <a:round/>
                      <a:headEnd type="none" w="med" len="med"/>
                      <a:tailEnd type="none" w="med" len="med"/>
                    </a:lnL>
                    <a:lnR w="12700" cap="flat" cmpd="sng" algn="ctr">
                      <a:solidFill>
                        <a:schemeClr val="tx2">
                          <a:lumMod val="25000"/>
                          <a:lumOff val="75000"/>
                        </a:schemeClr>
                      </a:solidFill>
                      <a:prstDash val="solid"/>
                      <a:round/>
                      <a:headEnd type="none" w="med" len="med"/>
                      <a:tailEnd type="none" w="med" len="med"/>
                    </a:lnR>
                    <a:lnT w="12700" cap="flat" cmpd="sng" algn="ctr">
                      <a:solidFill>
                        <a:schemeClr val="tx2">
                          <a:lumMod val="25000"/>
                          <a:lumOff val="75000"/>
                        </a:schemeClr>
                      </a:solidFill>
                      <a:prstDash val="solid"/>
                      <a:round/>
                      <a:headEnd type="none" w="med" len="med"/>
                      <a:tailEnd type="none" w="med" len="med"/>
                    </a:lnT>
                    <a:lnB w="12700" cap="flat" cmpd="sng" algn="ctr">
                      <a:solidFill>
                        <a:schemeClr val="tx2">
                          <a:lumMod val="25000"/>
                          <a:lumOff val="75000"/>
                        </a:schemeClr>
                      </a:solidFill>
                      <a:prstDash val="solid"/>
                      <a:round/>
                      <a:headEnd type="none" w="med" len="med"/>
                      <a:tailEnd type="none" w="med" len="med"/>
                    </a:lnB>
                    <a:solidFill>
                      <a:srgbClr val="FFD5FF"/>
                    </a:solidFill>
                  </a:tcPr>
                </a:tc>
                <a:extLst>
                  <a:ext uri="{0D108BD9-81ED-4DB2-BD59-A6C34878D82A}">
                    <a16:rowId xmlns:a16="http://schemas.microsoft.com/office/drawing/2014/main" val="10000"/>
                  </a:ext>
                </a:extLst>
              </a:tr>
            </a:tbl>
          </a:graphicData>
        </a:graphic>
      </p:graphicFrame>
      <p:sp>
        <p:nvSpPr>
          <p:cNvPr id="6"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עלויות מבנה &gt; סוגי מבנה</a:t>
            </a:r>
          </a:p>
        </p:txBody>
      </p:sp>
      <p:pic>
        <p:nvPicPr>
          <p:cNvPr id="8" name="תמונה 7"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extLst>
      <p:ext uri="{BB962C8B-B14F-4D97-AF65-F5344CB8AC3E}">
        <p14:creationId xmlns:p14="http://schemas.microsoft.com/office/powerpoint/2010/main" val="2313958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מציין מיקום של מספר שקופית 2"/>
          <p:cNvSpPr>
            <a:spLocks/>
          </p:cNvSpPr>
          <p:nvPr/>
        </p:nvSpPr>
        <p:spPr bwMode="auto">
          <a:xfrm>
            <a:off x="173038" y="6565900"/>
            <a:ext cx="200025" cy="15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lgn="r" rtl="1">
              <a:lnSpc>
                <a:spcPct val="150000"/>
              </a:lnSpc>
              <a:buClr>
                <a:schemeClr val="tx2"/>
              </a:buClr>
              <a:buSzPct val="100000"/>
              <a:buChar char="•"/>
              <a:defRPr sz="1600">
                <a:solidFill>
                  <a:schemeClr val="tx1"/>
                </a:solidFill>
                <a:latin typeface="Arial" pitchFamily="34" charset="0"/>
                <a:cs typeface="Arial" pitchFamily="34" charset="0"/>
              </a:defRPr>
            </a:lvl1pPr>
            <a:lvl2pPr marL="742950" indent="-285750" algn="r" rtl="1">
              <a:lnSpc>
                <a:spcPct val="150000"/>
              </a:lnSpc>
              <a:buClr>
                <a:schemeClr val="tx2"/>
              </a:buClr>
              <a:buSzPct val="125000"/>
              <a:buFont typeface="Wingdings" pitchFamily="2" charset="2"/>
              <a:buChar char="ü"/>
              <a:defRPr sz="1600">
                <a:solidFill>
                  <a:schemeClr val="tx1"/>
                </a:solidFill>
                <a:latin typeface="Arial" pitchFamily="34" charset="0"/>
                <a:cs typeface="Arial" pitchFamily="34" charset="0"/>
              </a:defRPr>
            </a:lvl2pPr>
            <a:lvl3pPr marL="1143000" indent="-228600" algn="r" rtl="1">
              <a:lnSpc>
                <a:spcPct val="150000"/>
              </a:lnSpc>
              <a:buClr>
                <a:schemeClr val="tx2"/>
              </a:buClr>
              <a:buSzPct val="120000"/>
              <a:buFont typeface="Arial" pitchFamily="34" charset="0"/>
              <a:buChar char="–"/>
              <a:defRPr sz="1600">
                <a:solidFill>
                  <a:schemeClr val="tx1"/>
                </a:solidFill>
                <a:latin typeface="Arial" pitchFamily="34" charset="0"/>
                <a:cs typeface="Arial" pitchFamily="34" charset="0"/>
              </a:defRPr>
            </a:lvl3pPr>
            <a:lvl4pPr marL="1600200" indent="-228600" algn="r" rtl="1">
              <a:lnSpc>
                <a:spcPct val="150000"/>
              </a:lnSpc>
              <a:buClr>
                <a:schemeClr val="tx2"/>
              </a:buClr>
              <a:buSzPct val="120000"/>
              <a:buFont typeface="Courier New" pitchFamily="49" charset="0"/>
              <a:buChar char="o"/>
              <a:defRPr sz="1600">
                <a:solidFill>
                  <a:schemeClr val="tx1"/>
                </a:solidFill>
                <a:latin typeface="Arial" pitchFamily="34" charset="0"/>
                <a:cs typeface="Arial" pitchFamily="34" charset="0"/>
              </a:defRPr>
            </a:lvl4pPr>
            <a:lvl5pPr marL="2057400" indent="-228600" algn="r" rtl="1">
              <a:buClr>
                <a:schemeClr val="tx2"/>
              </a:buClr>
              <a:buSzPct val="89000"/>
              <a:buFont typeface="Arial" pitchFamily="34" charset="0"/>
              <a:buChar char="-"/>
              <a:defRPr sz="16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9pPr>
          </a:lstStyle>
          <a:p>
            <a:pPr>
              <a:lnSpc>
                <a:spcPct val="100000"/>
              </a:lnSpc>
              <a:buClrTx/>
              <a:buFontTx/>
              <a:buNone/>
            </a:pPr>
            <a:fld id="{38A98CD5-D5C8-4484-8F69-5955A12E5238}" type="slidenum">
              <a:rPr lang="he-IL" altLang="he-IL" sz="1000">
                <a:solidFill>
                  <a:srgbClr val="000000"/>
                </a:solidFill>
              </a:rPr>
              <a:pPr>
                <a:lnSpc>
                  <a:spcPct val="100000"/>
                </a:lnSpc>
                <a:buClrTx/>
                <a:buFontTx/>
                <a:buNone/>
              </a:pPr>
              <a:t>24</a:t>
            </a:fld>
            <a:r>
              <a:rPr lang="en-US" altLang="en-US" sz="1000">
                <a:solidFill>
                  <a:srgbClr val="000000"/>
                </a:solidFill>
              </a:rPr>
              <a:t> </a:t>
            </a:r>
          </a:p>
        </p:txBody>
      </p:sp>
      <p:graphicFrame>
        <p:nvGraphicFramePr>
          <p:cNvPr id="13" name="טבלה 12"/>
          <p:cNvGraphicFramePr>
            <a:graphicFrameLocks noGrp="1"/>
          </p:cNvGraphicFramePr>
          <p:nvPr>
            <p:extLst>
              <p:ext uri="{D42A27DB-BD31-4B8C-83A1-F6EECF244321}">
                <p14:modId xmlns:p14="http://schemas.microsoft.com/office/powerpoint/2010/main" val="3488550055"/>
              </p:ext>
            </p:extLst>
          </p:nvPr>
        </p:nvGraphicFramePr>
        <p:xfrm>
          <a:off x="500063" y="1092746"/>
          <a:ext cx="8464550" cy="731837"/>
        </p:xfrm>
        <a:graphic>
          <a:graphicData uri="http://schemas.openxmlformats.org/drawingml/2006/table">
            <a:tbl>
              <a:tblPr rtl="1"/>
              <a:tblGrid>
                <a:gridCol w="938563">
                  <a:extLst>
                    <a:ext uri="{9D8B030D-6E8A-4147-A177-3AD203B41FA5}">
                      <a16:colId xmlns:a16="http://schemas.microsoft.com/office/drawing/2014/main" val="20000"/>
                    </a:ext>
                  </a:extLst>
                </a:gridCol>
                <a:gridCol w="4464318">
                  <a:extLst>
                    <a:ext uri="{9D8B030D-6E8A-4147-A177-3AD203B41FA5}">
                      <a16:colId xmlns:a16="http://schemas.microsoft.com/office/drawing/2014/main" val="20001"/>
                    </a:ext>
                  </a:extLst>
                </a:gridCol>
                <a:gridCol w="3061669">
                  <a:extLst>
                    <a:ext uri="{9D8B030D-6E8A-4147-A177-3AD203B41FA5}">
                      <a16:colId xmlns:a16="http://schemas.microsoft.com/office/drawing/2014/main" val="20002"/>
                    </a:ext>
                  </a:extLst>
                </a:gridCol>
              </a:tblGrid>
              <a:tr h="731837">
                <a:tc>
                  <a:txBody>
                    <a:bodyPr/>
                    <a:lstStyle/>
                    <a:p>
                      <a:pPr marL="0" marR="0" lvl="0" indent="0" algn="ctr" defTabSz="914400" rtl="1" eaLnBrk="1" fontAlgn="base" latinLnBrk="0" hangingPunct="1">
                        <a:lnSpc>
                          <a:spcPct val="150000"/>
                        </a:lnSpc>
                        <a:spcBef>
                          <a:spcPct val="0"/>
                        </a:spcBef>
                        <a:spcAft>
                          <a:spcPct val="0"/>
                        </a:spcAft>
                        <a:buClrTx/>
                        <a:buSzTx/>
                        <a:buFontTx/>
                        <a:buNone/>
                        <a:tabLst/>
                      </a:pPr>
                      <a:r>
                        <a:rPr kumimoji="0" lang="he-IL" sz="1800" b="1" i="0" u="none" strike="noStrike" cap="none" normalizeH="0" baseline="0" dirty="0">
                          <a:ln>
                            <a:noFill/>
                          </a:ln>
                          <a:solidFill>
                            <a:schemeClr val="tx1"/>
                          </a:solidFill>
                          <a:effectLst/>
                          <a:latin typeface="Times New Roman" pitchFamily="18" charset="0"/>
                          <a:cs typeface="Arial" pitchFamily="34" charset="0"/>
                        </a:rPr>
                        <a:t>מורכבות</a:t>
                      </a:r>
                      <a:r>
                        <a:rPr lang="he-IL" altLang="he-IL" sz="1800" b="1" dirty="0">
                          <a:solidFill>
                            <a:srgbClr val="FF0000"/>
                          </a:solidFill>
                        </a:rPr>
                        <a:t>*</a:t>
                      </a:r>
                      <a:endParaRPr kumimoji="0" lang="en-US" sz="1800" b="1" i="0" u="none" strike="noStrike" cap="none" normalizeH="0" baseline="0" dirty="0">
                        <a:ln>
                          <a:noFill/>
                        </a:ln>
                        <a:solidFill>
                          <a:schemeClr val="tx1"/>
                        </a:solidFill>
                        <a:effectLst/>
                        <a:latin typeface="Times New Roman" pitchFamily="18" charset="0"/>
                        <a:cs typeface="Arial"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p>
                      <a:pPr marL="0" marR="0" lvl="0" indent="0" algn="r" defTabSz="914400" rtl="1" eaLnBrk="1" fontAlgn="base" latinLnBrk="0" hangingPunct="1">
                        <a:lnSpc>
                          <a:spcPct val="150000"/>
                        </a:lnSpc>
                        <a:spcBef>
                          <a:spcPct val="0"/>
                        </a:spcBef>
                        <a:spcAft>
                          <a:spcPct val="0"/>
                        </a:spcAft>
                        <a:buClrTx/>
                        <a:buSzTx/>
                        <a:buFontTx/>
                        <a:buNone/>
                        <a:tabLst/>
                      </a:pPr>
                      <a:r>
                        <a:rPr kumimoji="0" lang="he-IL" sz="1800" b="1" i="0" u="none" strike="noStrike" cap="none" normalizeH="0" baseline="0" dirty="0">
                          <a:ln>
                            <a:noFill/>
                          </a:ln>
                          <a:solidFill>
                            <a:schemeClr val="tx1"/>
                          </a:solidFill>
                          <a:effectLst/>
                          <a:latin typeface="Times New Roman" pitchFamily="18" charset="0"/>
                          <a:cs typeface="Arial" pitchFamily="34" charset="0"/>
                        </a:rPr>
                        <a:t>מבנים לדוגמא בקטגוריה</a:t>
                      </a:r>
                      <a:endParaRPr kumimoji="0" lang="en-US" sz="1800" b="1" i="0" u="none" strike="noStrike" cap="none" normalizeH="0" baseline="0" dirty="0">
                        <a:ln>
                          <a:noFill/>
                        </a:ln>
                        <a:solidFill>
                          <a:srgbClr val="FF0000"/>
                        </a:solidFill>
                        <a:effectLst/>
                        <a:latin typeface="Times New Roman" pitchFamily="18" charset="0"/>
                        <a:cs typeface="Arial" pitchFamily="34" charset="0"/>
                      </a:endParaRPr>
                    </a:p>
                  </a:txBody>
                  <a:tcPr marL="63208" marR="6320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1" eaLnBrk="1" fontAlgn="base" latinLnBrk="0" hangingPunct="1">
                        <a:lnSpc>
                          <a:spcPct val="150000"/>
                        </a:lnSpc>
                        <a:spcBef>
                          <a:spcPct val="0"/>
                        </a:spcBef>
                        <a:spcAft>
                          <a:spcPct val="0"/>
                        </a:spcAft>
                        <a:buClrTx/>
                        <a:buSzTx/>
                        <a:buFontTx/>
                        <a:buNone/>
                        <a:tabLst/>
                      </a:pPr>
                      <a:r>
                        <a:rPr kumimoji="0" lang="he-IL" sz="1800" b="1" i="0" u="none" strike="noStrike" cap="none" normalizeH="0" baseline="0" dirty="0">
                          <a:ln>
                            <a:noFill/>
                          </a:ln>
                          <a:solidFill>
                            <a:schemeClr val="tx1"/>
                          </a:solidFill>
                          <a:effectLst/>
                          <a:latin typeface="Times New Roman" pitchFamily="18" charset="0"/>
                          <a:cs typeface="Arial" pitchFamily="34" charset="0"/>
                        </a:rPr>
                        <a:t>מחיר למ"ר – לחישוב ערך מבנה</a:t>
                      </a:r>
                    </a:p>
                  </a:txBody>
                  <a:tcPr marL="63208" marR="6320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val="10000"/>
                  </a:ext>
                </a:extLst>
              </a:tr>
            </a:tbl>
          </a:graphicData>
        </a:graphic>
      </p:graphicFrame>
      <p:sp>
        <p:nvSpPr>
          <p:cNvPr id="40974" name="TextBox 4"/>
          <p:cNvSpPr txBox="1">
            <a:spLocks noChangeArrowheads="1"/>
          </p:cNvSpPr>
          <p:nvPr/>
        </p:nvSpPr>
        <p:spPr bwMode="auto">
          <a:xfrm>
            <a:off x="107504" y="692696"/>
            <a:ext cx="82073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r" eaLnBrk="1" hangingPunct="1">
              <a:buSzPct val="100000"/>
            </a:pPr>
            <a:r>
              <a:rPr lang="he-IL" altLang="he-IL" sz="2000" b="1" dirty="0">
                <a:solidFill>
                  <a:srgbClr val="FF0000"/>
                </a:solidFill>
              </a:rPr>
              <a:t>דוגמאות מהתעריף לחישוב ערך עבודה על פי עלות למ"ר</a:t>
            </a:r>
            <a:endParaRPr lang="en-US" altLang="he-IL" sz="2000" b="1" dirty="0">
              <a:solidFill>
                <a:srgbClr val="FF0000"/>
              </a:solidFill>
            </a:endParaRPr>
          </a:p>
        </p:txBody>
      </p:sp>
      <p:sp>
        <p:nvSpPr>
          <p:cNvPr id="40975" name="TextBox 5"/>
          <p:cNvSpPr txBox="1">
            <a:spLocks noChangeArrowheads="1"/>
          </p:cNvSpPr>
          <p:nvPr/>
        </p:nvSpPr>
        <p:spPr bwMode="auto">
          <a:xfrm>
            <a:off x="468313" y="6129486"/>
            <a:ext cx="84963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lnSpc>
                <a:spcPct val="150000"/>
              </a:lnSpc>
              <a:buClr>
                <a:schemeClr val="tx2"/>
              </a:buClr>
              <a:buSzPct val="100000"/>
              <a:buChar char="•"/>
              <a:defRPr sz="1600">
                <a:solidFill>
                  <a:schemeClr val="tx1"/>
                </a:solidFill>
                <a:latin typeface="Arial" pitchFamily="34" charset="0"/>
                <a:cs typeface="Arial" pitchFamily="34" charset="0"/>
              </a:defRPr>
            </a:lvl1pPr>
            <a:lvl2pPr marL="742950" indent="-285750" algn="r" rtl="1">
              <a:lnSpc>
                <a:spcPct val="150000"/>
              </a:lnSpc>
              <a:buClr>
                <a:schemeClr val="tx2"/>
              </a:buClr>
              <a:buSzPct val="125000"/>
              <a:buFont typeface="Wingdings" pitchFamily="2" charset="2"/>
              <a:buChar char="ü"/>
              <a:defRPr sz="1600">
                <a:solidFill>
                  <a:schemeClr val="tx1"/>
                </a:solidFill>
                <a:latin typeface="Arial" pitchFamily="34" charset="0"/>
                <a:cs typeface="Arial" pitchFamily="34" charset="0"/>
              </a:defRPr>
            </a:lvl2pPr>
            <a:lvl3pPr marL="1143000" indent="-228600" algn="r" rtl="1">
              <a:lnSpc>
                <a:spcPct val="150000"/>
              </a:lnSpc>
              <a:buClr>
                <a:schemeClr val="tx2"/>
              </a:buClr>
              <a:buSzPct val="120000"/>
              <a:buFont typeface="Arial" pitchFamily="34" charset="0"/>
              <a:buChar char="–"/>
              <a:defRPr sz="1600">
                <a:solidFill>
                  <a:schemeClr val="tx1"/>
                </a:solidFill>
                <a:latin typeface="Arial" pitchFamily="34" charset="0"/>
                <a:cs typeface="Arial" pitchFamily="34" charset="0"/>
              </a:defRPr>
            </a:lvl3pPr>
            <a:lvl4pPr marL="1600200" indent="-228600" algn="r" rtl="1">
              <a:lnSpc>
                <a:spcPct val="150000"/>
              </a:lnSpc>
              <a:buClr>
                <a:schemeClr val="tx2"/>
              </a:buClr>
              <a:buSzPct val="120000"/>
              <a:buFont typeface="Courier New" pitchFamily="49" charset="0"/>
              <a:buChar char="o"/>
              <a:defRPr sz="1600">
                <a:solidFill>
                  <a:schemeClr val="tx1"/>
                </a:solidFill>
                <a:latin typeface="Arial" pitchFamily="34" charset="0"/>
                <a:cs typeface="Arial" pitchFamily="34" charset="0"/>
              </a:defRPr>
            </a:lvl4pPr>
            <a:lvl5pPr marL="2057400" indent="-228600" algn="r" rtl="1">
              <a:buClr>
                <a:schemeClr val="tx2"/>
              </a:buClr>
              <a:buSzPct val="89000"/>
              <a:buFont typeface="Arial" pitchFamily="34" charset="0"/>
              <a:buChar char="-"/>
              <a:defRPr sz="16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9pPr>
          </a:lstStyle>
          <a:p>
            <a:pPr rtl="0" eaLnBrk="1" hangingPunct="1">
              <a:lnSpc>
                <a:spcPct val="100000"/>
              </a:lnSpc>
              <a:buClrTx/>
              <a:buFontTx/>
              <a:buNone/>
            </a:pPr>
            <a:r>
              <a:rPr lang="he-IL" altLang="he-IL" sz="1500" b="1" dirty="0">
                <a:solidFill>
                  <a:srgbClr val="FF0000"/>
                </a:solidFill>
              </a:rPr>
              <a:t>*</a:t>
            </a:r>
            <a:r>
              <a:rPr lang="he-IL" altLang="he-IL" sz="1500" b="1" dirty="0"/>
              <a:t> במבנים חריגים שלא נכללו ברשימת סוגי המבנים, תיקבע העלות למ"ר על ידי ענף תכנון ובקרת פרויקטים</a:t>
            </a:r>
            <a:endParaRPr lang="en-US" altLang="he-IL" sz="1500" b="1" dirty="0"/>
          </a:p>
        </p:txBody>
      </p:sp>
      <p:sp>
        <p:nvSpPr>
          <p:cNvPr id="40976" name="מציין מיקום של מספר שקופית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85200EA6-035B-4F89-BC18-3A34383B5BAF}" type="slidenum">
              <a:rPr lang="he-IL" altLang="he-IL" smtClean="0"/>
              <a:pPr/>
              <a:t>24</a:t>
            </a:fld>
            <a:endParaRPr lang="he-IL" altLang="he-IL"/>
          </a:p>
        </p:txBody>
      </p:sp>
      <p:graphicFrame>
        <p:nvGraphicFramePr>
          <p:cNvPr id="8" name="טבלה 7"/>
          <p:cNvGraphicFramePr>
            <a:graphicFrameLocks noGrp="1"/>
          </p:cNvGraphicFramePr>
          <p:nvPr>
            <p:extLst>
              <p:ext uri="{D42A27DB-BD31-4B8C-83A1-F6EECF244321}">
                <p14:modId xmlns:p14="http://schemas.microsoft.com/office/powerpoint/2010/main" val="1337734470"/>
              </p:ext>
            </p:extLst>
          </p:nvPr>
        </p:nvGraphicFramePr>
        <p:xfrm>
          <a:off x="500063" y="1884908"/>
          <a:ext cx="8464550" cy="647700"/>
        </p:xfrm>
        <a:graphic>
          <a:graphicData uri="http://schemas.openxmlformats.org/drawingml/2006/table">
            <a:tbl>
              <a:tblPr rtl="1"/>
              <a:tblGrid>
                <a:gridCol w="938563">
                  <a:extLst>
                    <a:ext uri="{9D8B030D-6E8A-4147-A177-3AD203B41FA5}">
                      <a16:colId xmlns:a16="http://schemas.microsoft.com/office/drawing/2014/main" val="20000"/>
                    </a:ext>
                  </a:extLst>
                </a:gridCol>
                <a:gridCol w="4464318">
                  <a:extLst>
                    <a:ext uri="{9D8B030D-6E8A-4147-A177-3AD203B41FA5}">
                      <a16:colId xmlns:a16="http://schemas.microsoft.com/office/drawing/2014/main" val="20001"/>
                    </a:ext>
                  </a:extLst>
                </a:gridCol>
                <a:gridCol w="3061669">
                  <a:extLst>
                    <a:ext uri="{9D8B030D-6E8A-4147-A177-3AD203B41FA5}">
                      <a16:colId xmlns:a16="http://schemas.microsoft.com/office/drawing/2014/main" val="20002"/>
                    </a:ext>
                  </a:extLst>
                </a:gridCol>
              </a:tblGrid>
              <a:tr h="647700">
                <a:tc>
                  <a:txBody>
                    <a:bodyPr/>
                    <a:lstStyle/>
                    <a:p>
                      <a:pPr marL="0" marR="0" lvl="0" indent="0" algn="ctr" defTabSz="914400" rtl="1" eaLnBrk="1" fontAlgn="base" latinLnBrk="0" hangingPunct="1">
                        <a:lnSpc>
                          <a:spcPts val="2400"/>
                        </a:lnSpc>
                        <a:spcBef>
                          <a:spcPct val="0"/>
                        </a:spcBef>
                        <a:spcAft>
                          <a:spcPct val="0"/>
                        </a:spcAft>
                        <a:buClrTx/>
                        <a:buSzTx/>
                        <a:buFontTx/>
                        <a:buNone/>
                        <a:tabLst/>
                      </a:pPr>
                      <a:r>
                        <a:rPr kumimoji="0" lang="he-IL" sz="1800" b="1" i="0" u="none" strike="noStrike" cap="none" normalizeH="0" baseline="0" dirty="0">
                          <a:ln>
                            <a:noFill/>
                          </a:ln>
                          <a:solidFill>
                            <a:schemeClr val="tx1"/>
                          </a:solidFill>
                          <a:effectLst/>
                          <a:latin typeface="Times New Roman" pitchFamily="18" charset="0"/>
                          <a:cs typeface="Arial" pitchFamily="34" charset="0"/>
                        </a:rPr>
                        <a:t>פשוט</a:t>
                      </a:r>
                      <a:endParaRPr kumimoji="0" lang="en-US" sz="1800" b="1" i="0" u="none" strike="noStrike" cap="none" normalizeH="0" baseline="0" dirty="0">
                        <a:ln>
                          <a:noFill/>
                        </a:ln>
                        <a:solidFill>
                          <a:schemeClr val="tx1"/>
                        </a:solidFill>
                        <a:effectLst/>
                        <a:latin typeface="Times New Roman" pitchFamily="18" charset="0"/>
                        <a:cs typeface="Arial" pitchFamily="34" charset="0"/>
                      </a:endParaRPr>
                    </a:p>
                  </a:txBody>
                  <a:tcPr marL="63208" marR="63208"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r" defTabSz="914400" rtl="1" eaLnBrk="1" fontAlgn="base" latinLnBrk="0" hangingPunct="1">
                        <a:lnSpc>
                          <a:spcPts val="2400"/>
                        </a:lnSpc>
                        <a:spcBef>
                          <a:spcPct val="0"/>
                        </a:spcBef>
                        <a:spcAft>
                          <a:spcPct val="0"/>
                        </a:spcAft>
                        <a:buClrTx/>
                        <a:buSzTx/>
                        <a:buFontTx/>
                        <a:buNone/>
                        <a:tabLst/>
                      </a:pPr>
                      <a:r>
                        <a:rPr kumimoji="0" lang="he-IL" sz="1800" b="1" i="0" u="none" strike="noStrike" cap="none" normalizeH="0" baseline="0" dirty="0">
                          <a:ln>
                            <a:noFill/>
                          </a:ln>
                          <a:solidFill>
                            <a:schemeClr val="tx1"/>
                          </a:solidFill>
                          <a:effectLst/>
                          <a:latin typeface="Times New Roman" pitchFamily="18" charset="0"/>
                          <a:cs typeface="Arial" pitchFamily="34" charset="0"/>
                        </a:rPr>
                        <a:t>מחסנים, סככות ציוד, חניה תת קרקעית, </a:t>
                      </a:r>
                    </a:p>
                    <a:p>
                      <a:pPr marL="0" marR="0" lvl="0" indent="0" algn="r" defTabSz="914400" rtl="1" eaLnBrk="1" fontAlgn="base" latinLnBrk="0" hangingPunct="1">
                        <a:lnSpc>
                          <a:spcPts val="2400"/>
                        </a:lnSpc>
                        <a:spcBef>
                          <a:spcPct val="0"/>
                        </a:spcBef>
                        <a:spcAft>
                          <a:spcPct val="0"/>
                        </a:spcAft>
                        <a:buClrTx/>
                        <a:buSzTx/>
                        <a:buFontTx/>
                        <a:buNone/>
                        <a:tabLst/>
                      </a:pPr>
                      <a:r>
                        <a:rPr kumimoji="0" lang="he-IL" sz="1800" b="1" i="0" u="none" strike="noStrike" cap="none" normalizeH="0" baseline="0" dirty="0">
                          <a:ln>
                            <a:noFill/>
                          </a:ln>
                          <a:solidFill>
                            <a:schemeClr val="tx1"/>
                          </a:solidFill>
                          <a:effectLst/>
                          <a:latin typeface="Times New Roman" pitchFamily="18" charset="0"/>
                          <a:cs typeface="Arial" pitchFamily="34" charset="0"/>
                        </a:rPr>
                        <a:t>סככות הדרכה</a:t>
                      </a:r>
                      <a:endParaRPr kumimoji="0" lang="en-US" sz="1800" b="1" i="0" u="none" strike="noStrike" cap="none" normalizeH="0" baseline="0" dirty="0">
                        <a:ln>
                          <a:noFill/>
                        </a:ln>
                        <a:solidFill>
                          <a:schemeClr val="tx1"/>
                        </a:solidFill>
                        <a:effectLst/>
                        <a:latin typeface="Times New Roman" pitchFamily="18" charset="0"/>
                        <a:cs typeface="Arial" pitchFamily="34" charset="0"/>
                      </a:endParaRPr>
                    </a:p>
                  </a:txBody>
                  <a:tcPr marL="63208" marR="63208"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1" eaLnBrk="1" fontAlgn="base" latinLnBrk="0" hangingPunct="1">
                        <a:lnSpc>
                          <a:spcPts val="2400"/>
                        </a:lnSpc>
                        <a:spcBef>
                          <a:spcPct val="0"/>
                        </a:spcBef>
                        <a:spcAft>
                          <a:spcPct val="0"/>
                        </a:spcAft>
                        <a:buClrTx/>
                        <a:buSzTx/>
                        <a:buFontTx/>
                        <a:buNone/>
                        <a:tabLst/>
                      </a:pPr>
                      <a:r>
                        <a:rPr kumimoji="0" lang="he-IL" sz="1800" b="1" i="0" u="none" strike="noStrike" kern="1200" cap="none" normalizeH="0" baseline="0" dirty="0">
                          <a:ln>
                            <a:noFill/>
                          </a:ln>
                          <a:solidFill>
                            <a:schemeClr val="tx1"/>
                          </a:solidFill>
                          <a:effectLst/>
                          <a:latin typeface="Times New Roman" pitchFamily="18" charset="0"/>
                          <a:ea typeface="+mn-ea"/>
                          <a:cs typeface="Arial" pitchFamily="34" charset="0"/>
                        </a:rPr>
                        <a:t>בין 2,500-3,000 ש"ח/מ"ר</a:t>
                      </a:r>
                      <a:endParaRPr kumimoji="0" lang="en-US" sz="1800" b="1" i="0" u="none" strike="noStrike" kern="1200" cap="none" normalizeH="0" baseline="0" dirty="0">
                        <a:ln>
                          <a:noFill/>
                        </a:ln>
                        <a:solidFill>
                          <a:schemeClr val="tx1"/>
                        </a:solidFill>
                        <a:effectLst/>
                        <a:latin typeface="Times New Roman" pitchFamily="18" charset="0"/>
                        <a:ea typeface="+mn-ea"/>
                        <a:cs typeface="Arial" pitchFamily="34" charset="0"/>
                      </a:endParaRPr>
                    </a:p>
                  </a:txBody>
                  <a:tcPr marL="63208" marR="63208"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extLst>
                  <a:ext uri="{0D108BD9-81ED-4DB2-BD59-A6C34878D82A}">
                    <a16:rowId xmlns:a16="http://schemas.microsoft.com/office/drawing/2014/main" val="10000"/>
                  </a:ext>
                </a:extLst>
              </a:tr>
            </a:tbl>
          </a:graphicData>
        </a:graphic>
      </p:graphicFrame>
      <p:graphicFrame>
        <p:nvGraphicFramePr>
          <p:cNvPr id="9" name="טבלה 8"/>
          <p:cNvGraphicFramePr>
            <a:graphicFrameLocks noGrp="1"/>
          </p:cNvGraphicFramePr>
          <p:nvPr>
            <p:extLst>
              <p:ext uri="{D42A27DB-BD31-4B8C-83A1-F6EECF244321}">
                <p14:modId xmlns:p14="http://schemas.microsoft.com/office/powerpoint/2010/main" val="2892693993"/>
              </p:ext>
            </p:extLst>
          </p:nvPr>
        </p:nvGraphicFramePr>
        <p:xfrm>
          <a:off x="500063" y="2604046"/>
          <a:ext cx="8464550" cy="688975"/>
        </p:xfrm>
        <a:graphic>
          <a:graphicData uri="http://schemas.openxmlformats.org/drawingml/2006/table">
            <a:tbl>
              <a:tblPr rtl="1"/>
              <a:tblGrid>
                <a:gridCol w="938563">
                  <a:extLst>
                    <a:ext uri="{9D8B030D-6E8A-4147-A177-3AD203B41FA5}">
                      <a16:colId xmlns:a16="http://schemas.microsoft.com/office/drawing/2014/main" val="20000"/>
                    </a:ext>
                  </a:extLst>
                </a:gridCol>
                <a:gridCol w="4464318">
                  <a:extLst>
                    <a:ext uri="{9D8B030D-6E8A-4147-A177-3AD203B41FA5}">
                      <a16:colId xmlns:a16="http://schemas.microsoft.com/office/drawing/2014/main" val="20001"/>
                    </a:ext>
                  </a:extLst>
                </a:gridCol>
                <a:gridCol w="3061669">
                  <a:extLst>
                    <a:ext uri="{9D8B030D-6E8A-4147-A177-3AD203B41FA5}">
                      <a16:colId xmlns:a16="http://schemas.microsoft.com/office/drawing/2014/main" val="20002"/>
                    </a:ext>
                  </a:extLst>
                </a:gridCol>
              </a:tblGrid>
              <a:tr h="688975">
                <a:tc>
                  <a:txBody>
                    <a:bodyPr/>
                    <a:lstStyle/>
                    <a:p>
                      <a:pPr marL="0" marR="0" lvl="0" indent="0" algn="ctr" defTabSz="914400" rtl="1" eaLnBrk="1" fontAlgn="base" latinLnBrk="0" hangingPunct="1">
                        <a:lnSpc>
                          <a:spcPts val="2400"/>
                        </a:lnSpc>
                        <a:spcBef>
                          <a:spcPct val="0"/>
                        </a:spcBef>
                        <a:spcAft>
                          <a:spcPct val="0"/>
                        </a:spcAft>
                        <a:buClrTx/>
                        <a:buSzTx/>
                        <a:buFontTx/>
                        <a:buNone/>
                        <a:tabLst/>
                      </a:pPr>
                      <a:r>
                        <a:rPr kumimoji="0" lang="he-IL" sz="1800" b="1" i="0" u="none" strike="noStrike" cap="none" normalizeH="0" baseline="0" dirty="0">
                          <a:ln>
                            <a:noFill/>
                          </a:ln>
                          <a:solidFill>
                            <a:schemeClr val="tx1"/>
                          </a:solidFill>
                          <a:effectLst/>
                          <a:latin typeface="Times New Roman" pitchFamily="18" charset="0"/>
                          <a:cs typeface="Arial" pitchFamily="34" charset="0"/>
                        </a:rPr>
                        <a:t>רגיל</a:t>
                      </a:r>
                      <a:endParaRPr kumimoji="0" lang="en-US" sz="1800" b="1" i="0" u="none" strike="noStrike" cap="none" normalizeH="0" baseline="0" dirty="0">
                        <a:ln>
                          <a:noFill/>
                        </a:ln>
                        <a:solidFill>
                          <a:schemeClr val="tx1"/>
                        </a:solidFill>
                        <a:effectLst/>
                        <a:latin typeface="Times New Roman" pitchFamily="18" charset="0"/>
                        <a:cs typeface="Arial" pitchFamily="34" charset="0"/>
                      </a:endParaRPr>
                    </a:p>
                  </a:txBody>
                  <a:tcPr marL="63208" marR="63208"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marL="0" marR="0" lvl="0" indent="0" algn="r" defTabSz="914400" rtl="1" eaLnBrk="1" fontAlgn="base" latinLnBrk="0" hangingPunct="1">
                        <a:lnSpc>
                          <a:spcPts val="2400"/>
                        </a:lnSpc>
                        <a:spcBef>
                          <a:spcPct val="0"/>
                        </a:spcBef>
                        <a:spcAft>
                          <a:spcPct val="0"/>
                        </a:spcAft>
                        <a:buClrTx/>
                        <a:buSzTx/>
                        <a:buFontTx/>
                        <a:buNone/>
                        <a:tabLst/>
                      </a:pPr>
                      <a:r>
                        <a:rPr kumimoji="0" lang="he-IL" sz="1800" b="1" i="0" u="none" strike="noStrike" cap="none" normalizeH="0" baseline="0" dirty="0">
                          <a:ln>
                            <a:noFill/>
                          </a:ln>
                          <a:solidFill>
                            <a:schemeClr val="tx1"/>
                          </a:solidFill>
                          <a:effectLst/>
                          <a:latin typeface="Times New Roman" pitchFamily="18" charset="0"/>
                          <a:cs typeface="Arial" pitchFamily="34" charset="0"/>
                        </a:rPr>
                        <a:t>מוסכים, חדרי אוכל, משרדים, מגורי חיילים, כיתות </a:t>
                      </a:r>
                      <a:endParaRPr kumimoji="0" lang="en-US" sz="1800" b="1" i="0" u="none" strike="noStrike" cap="none" normalizeH="0" baseline="0" dirty="0">
                        <a:ln>
                          <a:noFill/>
                        </a:ln>
                        <a:solidFill>
                          <a:schemeClr val="tx1"/>
                        </a:solidFill>
                        <a:effectLst/>
                        <a:latin typeface="Times New Roman" pitchFamily="18" charset="0"/>
                        <a:cs typeface="Arial" pitchFamily="34" charset="0"/>
                      </a:endParaRPr>
                    </a:p>
                  </a:txBody>
                  <a:tcPr marL="63208" marR="63208"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marL="0" marR="0" lvl="0" indent="0" algn="ctr" defTabSz="914400" rtl="1" eaLnBrk="1" fontAlgn="base" latinLnBrk="0" hangingPunct="1">
                        <a:lnSpc>
                          <a:spcPts val="2400"/>
                        </a:lnSpc>
                        <a:spcBef>
                          <a:spcPct val="0"/>
                        </a:spcBef>
                        <a:spcAft>
                          <a:spcPct val="0"/>
                        </a:spcAft>
                        <a:buClrTx/>
                        <a:buSzTx/>
                        <a:buFontTx/>
                        <a:buNone/>
                        <a:tabLst/>
                      </a:pPr>
                      <a:r>
                        <a:rPr kumimoji="0" lang="he-IL" sz="1800" b="1" i="0" u="none" strike="noStrike" kern="1200" cap="none" normalizeH="0" baseline="0" dirty="0">
                          <a:ln>
                            <a:noFill/>
                          </a:ln>
                          <a:solidFill>
                            <a:schemeClr val="tx1"/>
                          </a:solidFill>
                          <a:effectLst/>
                          <a:latin typeface="Times New Roman" pitchFamily="18" charset="0"/>
                          <a:ea typeface="+mn-ea"/>
                          <a:cs typeface="Arial" pitchFamily="34" charset="0"/>
                        </a:rPr>
                        <a:t>בין 4,500-6,000 ש"ח/מ"ר</a:t>
                      </a:r>
                      <a:endParaRPr kumimoji="0" lang="en-US" sz="1800" b="1" i="0" u="none" strike="noStrike" kern="1200" cap="none" normalizeH="0" baseline="0" dirty="0">
                        <a:ln>
                          <a:noFill/>
                        </a:ln>
                        <a:solidFill>
                          <a:schemeClr val="tx1"/>
                        </a:solidFill>
                        <a:effectLst/>
                        <a:latin typeface="Times New Roman" pitchFamily="18" charset="0"/>
                        <a:ea typeface="+mn-ea"/>
                        <a:cs typeface="Arial" pitchFamily="34" charset="0"/>
                      </a:endParaRPr>
                    </a:p>
                  </a:txBody>
                  <a:tcPr marL="63208" marR="63208"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extLst>
                  <a:ext uri="{0D108BD9-81ED-4DB2-BD59-A6C34878D82A}">
                    <a16:rowId xmlns:a16="http://schemas.microsoft.com/office/drawing/2014/main" val="10000"/>
                  </a:ext>
                </a:extLst>
              </a:tr>
            </a:tbl>
          </a:graphicData>
        </a:graphic>
      </p:graphicFrame>
      <p:graphicFrame>
        <p:nvGraphicFramePr>
          <p:cNvPr id="10" name="טבלה 9"/>
          <p:cNvGraphicFramePr>
            <a:graphicFrameLocks noGrp="1"/>
          </p:cNvGraphicFramePr>
          <p:nvPr>
            <p:extLst>
              <p:ext uri="{D42A27DB-BD31-4B8C-83A1-F6EECF244321}">
                <p14:modId xmlns:p14="http://schemas.microsoft.com/office/powerpoint/2010/main" val="4045862232"/>
              </p:ext>
            </p:extLst>
          </p:nvPr>
        </p:nvGraphicFramePr>
        <p:xfrm>
          <a:off x="500063" y="4116933"/>
          <a:ext cx="8464550" cy="935038"/>
        </p:xfrm>
        <a:graphic>
          <a:graphicData uri="http://schemas.openxmlformats.org/drawingml/2006/table">
            <a:tbl>
              <a:tblPr rtl="1"/>
              <a:tblGrid>
                <a:gridCol w="938563">
                  <a:extLst>
                    <a:ext uri="{9D8B030D-6E8A-4147-A177-3AD203B41FA5}">
                      <a16:colId xmlns:a16="http://schemas.microsoft.com/office/drawing/2014/main" val="20000"/>
                    </a:ext>
                  </a:extLst>
                </a:gridCol>
                <a:gridCol w="4464318">
                  <a:extLst>
                    <a:ext uri="{9D8B030D-6E8A-4147-A177-3AD203B41FA5}">
                      <a16:colId xmlns:a16="http://schemas.microsoft.com/office/drawing/2014/main" val="20001"/>
                    </a:ext>
                  </a:extLst>
                </a:gridCol>
                <a:gridCol w="3061669">
                  <a:extLst>
                    <a:ext uri="{9D8B030D-6E8A-4147-A177-3AD203B41FA5}">
                      <a16:colId xmlns:a16="http://schemas.microsoft.com/office/drawing/2014/main" val="20002"/>
                    </a:ext>
                  </a:extLst>
                </a:gridCol>
              </a:tblGrid>
              <a:tr h="935038">
                <a:tc>
                  <a:txBody>
                    <a:bodyPr/>
                    <a:lstStyle/>
                    <a:p>
                      <a:pPr marL="0" marR="0" lvl="0" indent="0" algn="ctr" defTabSz="914400" rtl="1" eaLnBrk="1" fontAlgn="base" latinLnBrk="0" hangingPunct="1">
                        <a:lnSpc>
                          <a:spcPts val="2400"/>
                        </a:lnSpc>
                        <a:spcBef>
                          <a:spcPct val="0"/>
                        </a:spcBef>
                        <a:spcAft>
                          <a:spcPct val="0"/>
                        </a:spcAft>
                        <a:buClrTx/>
                        <a:buSzTx/>
                        <a:buFontTx/>
                        <a:buNone/>
                        <a:tabLst/>
                      </a:pPr>
                      <a:r>
                        <a:rPr kumimoji="0" lang="he-IL" sz="1800" b="1" i="0" u="none" strike="noStrike" cap="none" normalizeH="0" baseline="0" dirty="0">
                          <a:ln>
                            <a:noFill/>
                          </a:ln>
                          <a:solidFill>
                            <a:schemeClr val="tx1"/>
                          </a:solidFill>
                          <a:effectLst/>
                          <a:latin typeface="Times New Roman" pitchFamily="18" charset="0"/>
                          <a:cs typeface="Arial" pitchFamily="34" charset="0"/>
                        </a:rPr>
                        <a:t>מורכב</a:t>
                      </a:r>
                      <a:endParaRPr kumimoji="0" lang="en-US" sz="1800" b="1" i="0" u="none" strike="noStrike" cap="none" normalizeH="0" baseline="0" dirty="0">
                        <a:ln>
                          <a:noFill/>
                        </a:ln>
                        <a:solidFill>
                          <a:schemeClr val="tx1"/>
                        </a:solidFill>
                        <a:effectLst/>
                        <a:latin typeface="Times New Roman" pitchFamily="18" charset="0"/>
                        <a:cs typeface="Arial" pitchFamily="34" charset="0"/>
                      </a:endParaRPr>
                    </a:p>
                  </a:txBody>
                  <a:tcPr marL="63208" marR="63208"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marL="0" marR="0" lvl="0" indent="0" algn="r" defTabSz="914400" rtl="1" eaLnBrk="1" fontAlgn="base" latinLnBrk="0" hangingPunct="1">
                        <a:lnSpc>
                          <a:spcPts val="2400"/>
                        </a:lnSpc>
                        <a:spcBef>
                          <a:spcPct val="0"/>
                        </a:spcBef>
                        <a:spcAft>
                          <a:spcPct val="0"/>
                        </a:spcAft>
                        <a:buClrTx/>
                        <a:buSzTx/>
                        <a:buFontTx/>
                        <a:buNone/>
                        <a:tabLst/>
                      </a:pPr>
                      <a:r>
                        <a:rPr kumimoji="0" lang="he-IL" sz="1800" b="1" i="0" u="none" strike="noStrike" cap="none" normalizeH="0" baseline="0" dirty="0">
                          <a:ln>
                            <a:noFill/>
                          </a:ln>
                          <a:solidFill>
                            <a:schemeClr val="tx1"/>
                          </a:solidFill>
                          <a:effectLst/>
                          <a:latin typeface="Times New Roman" pitchFamily="18" charset="0"/>
                          <a:cs typeface="Arial" pitchFamily="34" charset="0"/>
                        </a:rPr>
                        <a:t>תעשיה </a:t>
                      </a:r>
                      <a:r>
                        <a:rPr kumimoji="0" lang="he-IL" sz="1800" b="1" i="0" u="none" strike="noStrike" cap="none" normalizeH="0" baseline="0" dirty="0" err="1">
                          <a:ln>
                            <a:noFill/>
                          </a:ln>
                          <a:solidFill>
                            <a:schemeClr val="tx1"/>
                          </a:solidFill>
                          <a:effectLst/>
                          <a:latin typeface="Times New Roman" pitchFamily="18" charset="0"/>
                          <a:cs typeface="Arial" pitchFamily="34" charset="0"/>
                        </a:rPr>
                        <a:t>תהליכית</a:t>
                      </a:r>
                      <a:r>
                        <a:rPr kumimoji="0" lang="he-IL" sz="1800" b="1" i="0" u="none" strike="noStrike" cap="none" normalizeH="0" baseline="0" dirty="0">
                          <a:ln>
                            <a:noFill/>
                          </a:ln>
                          <a:solidFill>
                            <a:schemeClr val="tx1"/>
                          </a:solidFill>
                          <a:effectLst/>
                          <a:latin typeface="Times New Roman" pitchFamily="18" charset="0"/>
                          <a:cs typeface="Arial" pitchFamily="34" charset="0"/>
                        </a:rPr>
                        <a:t>, מבני רווחה, מטבחי חימום, מבני טייסות, מבנים מוגנים, כיתות עם מערכות מולטימדיה, מבני מאמנים</a:t>
                      </a:r>
                      <a:endParaRPr kumimoji="0" lang="en-US" sz="1800" b="1" i="0" u="none" strike="noStrike" cap="none" normalizeH="0" baseline="0" dirty="0">
                        <a:ln>
                          <a:noFill/>
                        </a:ln>
                        <a:solidFill>
                          <a:schemeClr val="tx1"/>
                        </a:solidFill>
                        <a:effectLst/>
                        <a:latin typeface="Times New Roman" pitchFamily="18" charset="0"/>
                        <a:cs typeface="Arial" pitchFamily="34" charset="0"/>
                      </a:endParaRPr>
                    </a:p>
                  </a:txBody>
                  <a:tcPr marL="63208" marR="63208"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tc>
                  <a:txBody>
                    <a:bodyPr/>
                    <a:lstStyle/>
                    <a:p>
                      <a:pPr marL="0" marR="0" lvl="0" indent="0" algn="ctr" defTabSz="914400" rtl="1" eaLnBrk="1" fontAlgn="base" latinLnBrk="0" hangingPunct="1">
                        <a:lnSpc>
                          <a:spcPts val="2400"/>
                        </a:lnSpc>
                        <a:spcBef>
                          <a:spcPct val="0"/>
                        </a:spcBef>
                        <a:spcAft>
                          <a:spcPct val="0"/>
                        </a:spcAft>
                        <a:buClrTx/>
                        <a:buSzTx/>
                        <a:buFontTx/>
                        <a:buNone/>
                        <a:tabLst/>
                      </a:pPr>
                      <a:r>
                        <a:rPr kumimoji="0" lang="he-IL" sz="1800" b="1" i="0" u="none" strike="noStrike" kern="1200" cap="none" normalizeH="0" baseline="0" dirty="0">
                          <a:ln>
                            <a:noFill/>
                          </a:ln>
                          <a:solidFill>
                            <a:schemeClr val="tx1"/>
                          </a:solidFill>
                          <a:effectLst/>
                          <a:latin typeface="Times New Roman" pitchFamily="18" charset="0"/>
                          <a:ea typeface="+mn-ea"/>
                          <a:cs typeface="Arial" pitchFamily="34" charset="0"/>
                        </a:rPr>
                        <a:t>בין 7,000-7,500 ש"ח/מ"ר</a:t>
                      </a:r>
                      <a:endParaRPr kumimoji="0" lang="en-US" sz="1800" b="1" i="0" u="none" strike="noStrike" kern="1200" cap="none" normalizeH="0" baseline="0" dirty="0">
                        <a:ln>
                          <a:noFill/>
                        </a:ln>
                        <a:solidFill>
                          <a:schemeClr val="tx1"/>
                        </a:solidFill>
                        <a:effectLst/>
                        <a:latin typeface="Times New Roman" pitchFamily="18" charset="0"/>
                        <a:ea typeface="+mn-ea"/>
                        <a:cs typeface="Arial" pitchFamily="34" charset="0"/>
                      </a:endParaRPr>
                    </a:p>
                  </a:txBody>
                  <a:tcPr marL="63208" marR="63208"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99"/>
                    </a:solidFill>
                  </a:tcPr>
                </a:tc>
                <a:extLst>
                  <a:ext uri="{0D108BD9-81ED-4DB2-BD59-A6C34878D82A}">
                    <a16:rowId xmlns:a16="http://schemas.microsoft.com/office/drawing/2014/main" val="10000"/>
                  </a:ext>
                </a:extLst>
              </a:tr>
            </a:tbl>
          </a:graphicData>
        </a:graphic>
      </p:graphicFrame>
      <p:graphicFrame>
        <p:nvGraphicFramePr>
          <p:cNvPr id="11" name="טבלה 10"/>
          <p:cNvGraphicFramePr>
            <a:graphicFrameLocks noGrp="1"/>
          </p:cNvGraphicFramePr>
          <p:nvPr>
            <p:extLst>
              <p:ext uri="{D42A27DB-BD31-4B8C-83A1-F6EECF244321}">
                <p14:modId xmlns:p14="http://schemas.microsoft.com/office/powerpoint/2010/main" val="1798378656"/>
              </p:ext>
            </p:extLst>
          </p:nvPr>
        </p:nvGraphicFramePr>
        <p:xfrm>
          <a:off x="500063" y="3396208"/>
          <a:ext cx="8464550" cy="647700"/>
        </p:xfrm>
        <a:graphic>
          <a:graphicData uri="http://schemas.openxmlformats.org/drawingml/2006/table">
            <a:tbl>
              <a:tblPr rtl="1"/>
              <a:tblGrid>
                <a:gridCol w="938563">
                  <a:extLst>
                    <a:ext uri="{9D8B030D-6E8A-4147-A177-3AD203B41FA5}">
                      <a16:colId xmlns:a16="http://schemas.microsoft.com/office/drawing/2014/main" val="20000"/>
                    </a:ext>
                  </a:extLst>
                </a:gridCol>
                <a:gridCol w="4464318">
                  <a:extLst>
                    <a:ext uri="{9D8B030D-6E8A-4147-A177-3AD203B41FA5}">
                      <a16:colId xmlns:a16="http://schemas.microsoft.com/office/drawing/2014/main" val="20001"/>
                    </a:ext>
                  </a:extLst>
                </a:gridCol>
                <a:gridCol w="3061669">
                  <a:extLst>
                    <a:ext uri="{9D8B030D-6E8A-4147-A177-3AD203B41FA5}">
                      <a16:colId xmlns:a16="http://schemas.microsoft.com/office/drawing/2014/main" val="20002"/>
                    </a:ext>
                  </a:extLst>
                </a:gridCol>
              </a:tblGrid>
              <a:tr h="647700">
                <a:tc>
                  <a:txBody>
                    <a:bodyPr/>
                    <a:lstStyle/>
                    <a:p>
                      <a:pPr marL="0" marR="0" lvl="0" indent="0" algn="ctr" defTabSz="914400" rtl="1" eaLnBrk="1" fontAlgn="base" latinLnBrk="0" hangingPunct="1">
                        <a:lnSpc>
                          <a:spcPts val="2400"/>
                        </a:lnSpc>
                        <a:spcBef>
                          <a:spcPct val="0"/>
                        </a:spcBef>
                        <a:spcAft>
                          <a:spcPct val="0"/>
                        </a:spcAft>
                        <a:buClrTx/>
                        <a:buSzTx/>
                        <a:buFontTx/>
                        <a:buNone/>
                        <a:tabLst/>
                      </a:pPr>
                      <a:r>
                        <a:rPr kumimoji="0" lang="he-IL" sz="1800" b="1" i="0" u="none" strike="noStrike" cap="none" normalizeH="0" baseline="0" dirty="0">
                          <a:ln>
                            <a:noFill/>
                          </a:ln>
                          <a:solidFill>
                            <a:schemeClr val="tx1"/>
                          </a:solidFill>
                          <a:effectLst/>
                          <a:latin typeface="Times New Roman" pitchFamily="18" charset="0"/>
                          <a:cs typeface="Arial" pitchFamily="34" charset="0"/>
                        </a:rPr>
                        <a:t>ייעודי</a:t>
                      </a:r>
                      <a:endParaRPr kumimoji="0" lang="en-US" sz="1800" b="1" i="0" u="none" strike="noStrike" cap="none" normalizeH="0" baseline="0" dirty="0">
                        <a:ln>
                          <a:noFill/>
                        </a:ln>
                        <a:solidFill>
                          <a:schemeClr val="tx1"/>
                        </a:solidFill>
                        <a:effectLst/>
                        <a:latin typeface="Times New Roman" pitchFamily="18" charset="0"/>
                        <a:cs typeface="Arial" pitchFamily="34" charset="0"/>
                      </a:endParaRPr>
                    </a:p>
                  </a:txBody>
                  <a:tcPr marL="63208" marR="63208"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r" defTabSz="914400" rtl="1" eaLnBrk="1" fontAlgn="base" latinLnBrk="0" hangingPunct="1">
                        <a:lnSpc>
                          <a:spcPts val="2400"/>
                        </a:lnSpc>
                        <a:spcBef>
                          <a:spcPct val="0"/>
                        </a:spcBef>
                        <a:spcAft>
                          <a:spcPct val="0"/>
                        </a:spcAft>
                        <a:buClrTx/>
                        <a:buSzTx/>
                        <a:buFontTx/>
                        <a:buNone/>
                        <a:tabLst/>
                      </a:pPr>
                      <a:r>
                        <a:rPr kumimoji="0" lang="he-IL" sz="1800" b="1" i="0" u="none" strike="noStrike" cap="none" normalizeH="0" baseline="0" dirty="0">
                          <a:ln>
                            <a:noFill/>
                          </a:ln>
                          <a:solidFill>
                            <a:schemeClr val="tx1"/>
                          </a:solidFill>
                          <a:effectLst/>
                          <a:latin typeface="Times New Roman" pitchFamily="18" charset="0"/>
                          <a:cs typeface="Arial" pitchFamily="34" charset="0"/>
                        </a:rPr>
                        <a:t>מעבדות, חמ"לים </a:t>
                      </a:r>
                      <a:r>
                        <a:rPr kumimoji="0" lang="he-IL" sz="1800" b="1" i="0" u="none" strike="noStrike" cap="none" normalizeH="0" baseline="0" dirty="0" err="1">
                          <a:ln>
                            <a:noFill/>
                          </a:ln>
                          <a:solidFill>
                            <a:schemeClr val="tx1"/>
                          </a:solidFill>
                          <a:effectLst/>
                          <a:latin typeface="Times New Roman" pitchFamily="18" charset="0"/>
                          <a:cs typeface="Arial" pitchFamily="34" charset="0"/>
                        </a:rPr>
                        <a:t>תת"ק</a:t>
                      </a:r>
                      <a:r>
                        <a:rPr kumimoji="0" lang="he-IL" sz="1800" b="1" i="0" u="none" strike="noStrike" cap="none" normalizeH="0" baseline="0" dirty="0">
                          <a:ln>
                            <a:noFill/>
                          </a:ln>
                          <a:solidFill>
                            <a:schemeClr val="tx1"/>
                          </a:solidFill>
                          <a:effectLst/>
                          <a:latin typeface="Times New Roman" pitchFamily="18" charset="0"/>
                          <a:cs typeface="Arial" pitchFamily="34" charset="0"/>
                        </a:rPr>
                        <a:t>, מטבחי בישול, מרפאות, מגדלי פיקוח</a:t>
                      </a:r>
                      <a:endParaRPr kumimoji="0" lang="en-US" sz="1800" b="1" i="0" u="none" strike="noStrike" cap="none" normalizeH="0" baseline="0" dirty="0">
                        <a:ln>
                          <a:noFill/>
                        </a:ln>
                        <a:solidFill>
                          <a:schemeClr val="tx1"/>
                        </a:solidFill>
                        <a:effectLst/>
                        <a:latin typeface="Times New Roman" pitchFamily="18" charset="0"/>
                        <a:cs typeface="Arial" pitchFamily="34" charset="0"/>
                      </a:endParaRPr>
                    </a:p>
                  </a:txBody>
                  <a:tcPr marL="63208" marR="63208"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1" eaLnBrk="1" fontAlgn="base" latinLnBrk="0" hangingPunct="1">
                        <a:lnSpc>
                          <a:spcPts val="2400"/>
                        </a:lnSpc>
                        <a:spcBef>
                          <a:spcPct val="0"/>
                        </a:spcBef>
                        <a:spcAft>
                          <a:spcPct val="0"/>
                        </a:spcAft>
                        <a:buClrTx/>
                        <a:buSzTx/>
                        <a:buFontTx/>
                        <a:buNone/>
                        <a:tabLst/>
                      </a:pPr>
                      <a:r>
                        <a:rPr kumimoji="0" lang="he-IL" sz="1800" b="1" i="0" u="none" strike="noStrike" kern="1200" cap="none" normalizeH="0" baseline="0" dirty="0">
                          <a:ln>
                            <a:noFill/>
                          </a:ln>
                          <a:solidFill>
                            <a:schemeClr val="tx1"/>
                          </a:solidFill>
                          <a:effectLst/>
                          <a:latin typeface="Times New Roman" pitchFamily="18" charset="0"/>
                          <a:ea typeface="+mn-ea"/>
                          <a:cs typeface="Arial" pitchFamily="34" charset="0"/>
                        </a:rPr>
                        <a:t>בין 9,000-11,000 ש"ח/מ"ר</a:t>
                      </a:r>
                      <a:endParaRPr kumimoji="0" lang="en-US" sz="1800" b="1" i="0" u="none" strike="noStrike" kern="1200" cap="none" normalizeH="0" baseline="0" dirty="0">
                        <a:ln>
                          <a:noFill/>
                        </a:ln>
                        <a:solidFill>
                          <a:schemeClr val="tx1"/>
                        </a:solidFill>
                        <a:effectLst/>
                        <a:latin typeface="Times New Roman" pitchFamily="18" charset="0"/>
                        <a:ea typeface="+mn-ea"/>
                        <a:cs typeface="Arial" pitchFamily="34" charset="0"/>
                      </a:endParaRPr>
                    </a:p>
                  </a:txBody>
                  <a:tcPr marL="63208" marR="63208"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extLst>
                  <a:ext uri="{0D108BD9-81ED-4DB2-BD59-A6C34878D82A}">
                    <a16:rowId xmlns:a16="http://schemas.microsoft.com/office/drawing/2014/main" val="10000"/>
                  </a:ext>
                </a:extLst>
              </a:tr>
            </a:tbl>
          </a:graphicData>
        </a:graphic>
      </p:graphicFrame>
      <p:sp>
        <p:nvSpPr>
          <p:cNvPr id="3" name="מלבן 2"/>
          <p:cNvSpPr/>
          <p:nvPr/>
        </p:nvSpPr>
        <p:spPr>
          <a:xfrm>
            <a:off x="468314" y="5074026"/>
            <a:ext cx="8479532" cy="954107"/>
          </a:xfrm>
          <a:prstGeom prst="rect">
            <a:avLst/>
          </a:prstGeom>
        </p:spPr>
        <p:txBody>
          <a:bodyPr wrap="square">
            <a:spAutoFit/>
          </a:bodyPr>
          <a:lstStyle/>
          <a:p>
            <a:pPr algn="just" rtl="1"/>
            <a:r>
              <a:rPr lang="he-IL" sz="1400" dirty="0"/>
              <a:t>המבנים לעיל כוללים בין היתר את הציוד/מערכות הבאים : הכנות קבועות בבניין, תעלות וחיווט, לוחות חשמל ובקרה, ריהוט קבוע, ציוד מטבח, מערכות שינוע, עגורנים, מסועים, מערכות מחשב, בקרה, מערכות מתח נמוך, </a:t>
            </a:r>
            <a:r>
              <a:rPr lang="he-IL" sz="1400" dirty="0" err="1"/>
              <a:t>טמ"ס</a:t>
            </a:r>
            <a:r>
              <a:rPr lang="he-IL" sz="1400" dirty="0"/>
              <a:t>, אבטחה, גנרטורים, מערכות אל-פסק, שנאים למתח גבוה, מעליות. לא תשולם כל תוספת בעבור שירותי תכנון אדריכליים עבור ציוד/מערכות אלו. בנוסף, לא תשולם תוספת שכר טרחה עבור פיתוח צמוד בהיקף המבנה ועד למרחק של 15 מ' מהמבנה. </a:t>
            </a:r>
            <a:endParaRPr lang="en-US" sz="1400" dirty="0"/>
          </a:p>
        </p:txBody>
      </p:sp>
      <p:sp>
        <p:nvSpPr>
          <p:cNvPr id="14"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עלויות מבנה ל-מ"ר</a:t>
            </a:r>
          </a:p>
        </p:txBody>
      </p:sp>
      <p:pic>
        <p:nvPicPr>
          <p:cNvPr id="16" name="תמונה 15"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25</a:t>
            </a:fld>
            <a:endParaRPr lang="he-IL" altLang="he-IL"/>
          </a:p>
        </p:txBody>
      </p:sp>
      <p:sp>
        <p:nvSpPr>
          <p:cNvPr id="3" name="מלבן 2"/>
          <p:cNvSpPr/>
          <p:nvPr/>
        </p:nvSpPr>
        <p:spPr>
          <a:xfrm>
            <a:off x="467544" y="908720"/>
            <a:ext cx="8424936" cy="4031873"/>
          </a:xfrm>
          <a:prstGeom prst="rect">
            <a:avLst/>
          </a:prstGeom>
        </p:spPr>
        <p:txBody>
          <a:bodyPr wrap="square">
            <a:spAutoFit/>
          </a:bodyPr>
          <a:lstStyle/>
          <a:p>
            <a:pPr algn="just" rtl="1"/>
            <a:r>
              <a:rPr lang="he-IL" sz="2200" dirty="0"/>
              <a:t>עלויות מבנה הנקבעות על פי אומדן/תוצאות מכרז – שיטות 1 א' , 1 ג' (</a:t>
            </a:r>
            <a:r>
              <a:rPr lang="he-IL" sz="2200"/>
              <a:t>חישוב שכ"ט </a:t>
            </a:r>
            <a:r>
              <a:rPr lang="he-IL" sz="2400"/>
              <a:t>כ-</a:t>
            </a:r>
            <a:r>
              <a:rPr lang="he-IL" sz="2400" dirty="0"/>
              <a:t>% מערך העבודה) </a:t>
            </a:r>
            <a:r>
              <a:rPr lang="he-IL" sz="2200" dirty="0"/>
              <a:t>בפרק 1.4 – חלק 1 של הנהלים נקבעו על סמך העקרונות הבאים:</a:t>
            </a:r>
          </a:p>
          <a:p>
            <a:pPr algn="just" rtl="1"/>
            <a:endParaRPr lang="en-US" sz="2200" dirty="0"/>
          </a:p>
          <a:p>
            <a:pPr marL="358775" lvl="0" indent="-358775" algn="just" rtl="1">
              <a:buFont typeface="+mj-lt"/>
              <a:buAutoNum type="arabicParenR"/>
            </a:pPr>
            <a:r>
              <a:rPr lang="he-IL" sz="2200" dirty="0"/>
              <a:t>עלות כל מרכיבי הבניין המתוכנן על ידי האדריכל והיועצים למעט-</a:t>
            </a:r>
            <a:endParaRPr lang="en-US" sz="2200" dirty="0"/>
          </a:p>
          <a:p>
            <a:pPr marL="720000" indent="-358775" algn="just" rtl="1">
              <a:spcAft>
                <a:spcPts val="600"/>
              </a:spcAft>
              <a:buFont typeface="+mj-cs"/>
              <a:buAutoNum type="hebrew2Minus"/>
            </a:pPr>
            <a:r>
              <a:rPr lang="he-IL" sz="2200" dirty="0"/>
              <a:t>מס קניה על מערכות (מיזוג אויר, מעליות וכו').</a:t>
            </a:r>
          </a:p>
          <a:p>
            <a:pPr marL="720000" indent="-358775" algn="just" rtl="1">
              <a:spcAft>
                <a:spcPts val="600"/>
              </a:spcAft>
              <a:buFont typeface="+mj-cs"/>
              <a:buAutoNum type="hebrew2Minus"/>
            </a:pPr>
            <a:r>
              <a:rPr lang="he-IL" sz="2200" dirty="0"/>
              <a:t>דמי שרות ואחזקה.</a:t>
            </a:r>
          </a:p>
          <a:p>
            <a:pPr marL="720000" indent="-358775" algn="just" rtl="1">
              <a:spcAft>
                <a:spcPts val="600"/>
              </a:spcAft>
              <a:buFont typeface="+mj-cs"/>
              <a:buAutoNum type="hebrew2Minus"/>
            </a:pPr>
            <a:r>
              <a:rPr lang="he-IL" sz="2200" dirty="0"/>
              <a:t>ציוד המותקן ו/או המורכב במבנה (ריהוט נייד שאינו מתוכנן על ידי האדריכל, ציוד מטבח, מערכות שינוע, עגורנים, מסועים, מערכות מחשב, בקרה, מערכות מתח נמוך, </a:t>
            </a:r>
            <a:r>
              <a:rPr lang="he-IL" sz="2200" dirty="0" err="1"/>
              <a:t>טמ"ס</a:t>
            </a:r>
            <a:r>
              <a:rPr lang="he-IL" sz="2200" dirty="0"/>
              <a:t>, אבטחה, גנרטורים, מערכות אל-פסק, שנאים למתח גבוה, מעליות). פרק 2.31- מיגון.</a:t>
            </a:r>
            <a:endParaRPr lang="en-US" sz="2200" dirty="0"/>
          </a:p>
        </p:txBody>
      </p:sp>
      <p:sp>
        <p:nvSpPr>
          <p:cNvPr id="5"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קביעת עלויות המבנה</a:t>
            </a:r>
          </a:p>
        </p:txBody>
      </p:sp>
      <p:pic>
        <p:nvPicPr>
          <p:cNvPr id="7" name="תמונה 6"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extLst>
      <p:ext uri="{BB962C8B-B14F-4D97-AF65-F5344CB8AC3E}">
        <p14:creationId xmlns:p14="http://schemas.microsoft.com/office/powerpoint/2010/main" val="36346193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26</a:t>
            </a:fld>
            <a:endParaRPr lang="he-IL" altLang="he-IL"/>
          </a:p>
        </p:txBody>
      </p:sp>
      <p:sp>
        <p:nvSpPr>
          <p:cNvPr id="3" name="מלבן 2"/>
          <p:cNvSpPr/>
          <p:nvPr/>
        </p:nvSpPr>
        <p:spPr>
          <a:xfrm>
            <a:off x="467544" y="908720"/>
            <a:ext cx="8424936" cy="6047809"/>
          </a:xfrm>
          <a:prstGeom prst="rect">
            <a:avLst/>
          </a:prstGeom>
        </p:spPr>
        <p:txBody>
          <a:bodyPr wrap="square">
            <a:spAutoFit/>
          </a:bodyPr>
          <a:lstStyle/>
          <a:p>
            <a:pPr algn="just" rtl="1"/>
            <a:r>
              <a:rPr lang="he-IL" sz="2200" dirty="0"/>
              <a:t>עלויות מבנה הנקבעות על פי אומדן/תוצאות מכרז – שיטות 1 א' , 1 ג' בפרק 1.4 – חלק 1 של הנהלים נקבעו על סמך העקרונות הבאים:</a:t>
            </a:r>
            <a:endParaRPr lang="en-US" sz="2200" dirty="0"/>
          </a:p>
          <a:p>
            <a:pPr marL="358775" lvl="0" indent="-358775" algn="just" rtl="1">
              <a:buFont typeface="+mj-lt"/>
              <a:buAutoNum type="arabicParenR"/>
            </a:pPr>
            <a:r>
              <a:rPr lang="he-IL" sz="2200" dirty="0"/>
              <a:t>עלות כל מרכיבי הבניין המתוכנן על ידי האדריכל והיועצים למעט-</a:t>
            </a:r>
            <a:endParaRPr lang="en-US" sz="2200" dirty="0"/>
          </a:p>
          <a:p>
            <a:pPr marL="540000" indent="-358775" algn="just" rtl="1">
              <a:spcAft>
                <a:spcPts val="600"/>
              </a:spcAft>
              <a:buFont typeface="+mj-cs"/>
              <a:buAutoNum type="hebrew2Minus"/>
            </a:pPr>
            <a:r>
              <a:rPr lang="he-IL" sz="2200" dirty="0"/>
              <a:t>מס קניה על מערכות (מיזוג אויר, מעליות וכו').</a:t>
            </a:r>
          </a:p>
          <a:p>
            <a:pPr marL="540000" indent="-358775" algn="just" rtl="1">
              <a:spcAft>
                <a:spcPts val="600"/>
              </a:spcAft>
              <a:buFont typeface="+mj-cs"/>
              <a:buAutoNum type="hebrew2Minus"/>
            </a:pPr>
            <a:r>
              <a:rPr lang="he-IL" sz="2200" dirty="0"/>
              <a:t>דמי שרות ואחזקה.</a:t>
            </a:r>
          </a:p>
          <a:p>
            <a:pPr marL="540000" indent="-358775" algn="just" rtl="1">
              <a:spcAft>
                <a:spcPts val="600"/>
              </a:spcAft>
              <a:buFont typeface="+mj-cs"/>
              <a:buAutoNum type="hebrew2Minus"/>
            </a:pPr>
            <a:r>
              <a:rPr lang="he-IL" sz="2200" dirty="0"/>
              <a:t>ציוד המותקן ו/או המורכב במבנה (ריהוט נייד שאינו מתוכנן על ידי האדריכל, ציוד מטבח, מערכות שינוע, עגורנים, מסועים, מערכות מחשב, בקרה, מערכות מתח נמוך, </a:t>
            </a:r>
            <a:r>
              <a:rPr lang="he-IL" sz="2200" dirty="0" err="1"/>
              <a:t>טמ"ס</a:t>
            </a:r>
            <a:r>
              <a:rPr lang="he-IL" sz="2200" dirty="0"/>
              <a:t>, אבטחה, גנרטורים, מערכות אל-פסק, שנאים למתח גבוה, מעליות). </a:t>
            </a:r>
            <a:endParaRPr lang="en-US" sz="2200" dirty="0"/>
          </a:p>
          <a:p>
            <a:pPr marL="358775" lvl="0" indent="-358775" algn="just" rtl="1">
              <a:buFont typeface="+mj-lt"/>
              <a:buAutoNum type="arabicParenR"/>
            </a:pPr>
            <a:r>
              <a:rPr lang="he-IL" sz="2200" dirty="0"/>
              <a:t>העלות כוללת בין היתר, את המרכיבים הבאים:</a:t>
            </a:r>
            <a:endParaRPr lang="en-US" sz="2200" dirty="0"/>
          </a:p>
          <a:p>
            <a:pPr marL="533400" lvl="1" indent="-358775" algn="just" rtl="1">
              <a:spcAft>
                <a:spcPts val="600"/>
              </a:spcAft>
              <a:buFont typeface="+mj-cs"/>
              <a:buAutoNum type="hebrew2Minus"/>
            </a:pPr>
            <a:r>
              <a:rPr lang="he-IL" sz="2200" dirty="0"/>
              <a:t>הכנות קבועות בבניין, תעלות וחיווט.</a:t>
            </a:r>
            <a:endParaRPr lang="en-US" sz="2200" dirty="0"/>
          </a:p>
          <a:p>
            <a:pPr marL="533400" lvl="1" indent="-358775" algn="just" rtl="1">
              <a:spcAft>
                <a:spcPts val="600"/>
              </a:spcAft>
              <a:buFont typeface="+mj-cs"/>
              <a:buAutoNum type="hebrew2Minus"/>
            </a:pPr>
            <a:r>
              <a:rPr lang="he-IL" sz="2200" dirty="0"/>
              <a:t>פיתוח צמוד בהיקף המבנה ועד למרחק של 15 מ' מהמבנה (בתנאי שלא הופעל מתכנן נוף לצורך התכנון).</a:t>
            </a:r>
            <a:endParaRPr lang="en-US" sz="2200" dirty="0"/>
          </a:p>
          <a:p>
            <a:pPr marL="533400" lvl="1" indent="-358775" algn="just" rtl="1">
              <a:spcAft>
                <a:spcPts val="600"/>
              </a:spcAft>
              <a:buFont typeface="+mj-cs"/>
              <a:buAutoNum type="hebrew2Minus"/>
            </a:pPr>
            <a:r>
              <a:rPr lang="he-IL" sz="2200" dirty="0"/>
              <a:t>ריהוט קבוע שמתוכנן על ידי האדריכל כפי שמופיע בתוכניות לביצוע.</a:t>
            </a:r>
            <a:endParaRPr lang="en-US" sz="2200" dirty="0"/>
          </a:p>
          <a:p>
            <a:pPr marL="533400" lvl="1" indent="-358775" algn="just" rtl="1">
              <a:spcAft>
                <a:spcPts val="600"/>
              </a:spcAft>
              <a:buFont typeface="+mj-cs"/>
              <a:buAutoNum type="hebrew2Minus"/>
            </a:pPr>
            <a:r>
              <a:rPr lang="he-IL" sz="2200" dirty="0"/>
              <a:t>לוחות חשמל ובקרה.</a:t>
            </a:r>
            <a:endParaRPr lang="en-US" sz="2200" dirty="0"/>
          </a:p>
          <a:p>
            <a:pPr lvl="0" algn="just" rtl="1"/>
            <a:r>
              <a:rPr lang="he-IL" sz="2200" dirty="0"/>
              <a:t>מבנים מוגנים / ערך מבנים מוגנים יהיה על פי פרק 2.31- מיגון.</a:t>
            </a:r>
            <a:endParaRPr lang="en-US" sz="2200" dirty="0"/>
          </a:p>
        </p:txBody>
      </p:sp>
      <p:sp>
        <p:nvSpPr>
          <p:cNvPr id="5"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קביעת עלויות המבנה</a:t>
            </a:r>
          </a:p>
        </p:txBody>
      </p:sp>
      <p:pic>
        <p:nvPicPr>
          <p:cNvPr id="7" name="תמונה 6"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extLst>
      <p:ext uri="{BB962C8B-B14F-4D97-AF65-F5344CB8AC3E}">
        <p14:creationId xmlns:p14="http://schemas.microsoft.com/office/powerpoint/2010/main" val="6375932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03618367"/>
              </p:ext>
            </p:extLst>
          </p:nvPr>
        </p:nvGraphicFramePr>
        <p:xfrm>
          <a:off x="611189" y="1125538"/>
          <a:ext cx="8189911" cy="2757830"/>
        </p:xfrm>
        <a:graphic>
          <a:graphicData uri="http://schemas.openxmlformats.org/drawingml/2006/table">
            <a:tbl>
              <a:tblPr rtl="1" firstRow="1" bandRow="1">
                <a:tableStyleId>{21E4AEA4-8DFA-4A89-87EB-49C32662AFE0}</a:tableStyleId>
              </a:tblPr>
              <a:tblGrid>
                <a:gridCol w="2729971">
                  <a:extLst>
                    <a:ext uri="{9D8B030D-6E8A-4147-A177-3AD203B41FA5}">
                      <a16:colId xmlns:a16="http://schemas.microsoft.com/office/drawing/2014/main" val="20000"/>
                    </a:ext>
                  </a:extLst>
                </a:gridCol>
                <a:gridCol w="1364985">
                  <a:extLst>
                    <a:ext uri="{9D8B030D-6E8A-4147-A177-3AD203B41FA5}">
                      <a16:colId xmlns:a16="http://schemas.microsoft.com/office/drawing/2014/main" val="20001"/>
                    </a:ext>
                  </a:extLst>
                </a:gridCol>
                <a:gridCol w="1364985">
                  <a:extLst>
                    <a:ext uri="{9D8B030D-6E8A-4147-A177-3AD203B41FA5}">
                      <a16:colId xmlns:a16="http://schemas.microsoft.com/office/drawing/2014/main" val="20002"/>
                    </a:ext>
                  </a:extLst>
                </a:gridCol>
                <a:gridCol w="1364985">
                  <a:extLst>
                    <a:ext uri="{9D8B030D-6E8A-4147-A177-3AD203B41FA5}">
                      <a16:colId xmlns:a16="http://schemas.microsoft.com/office/drawing/2014/main" val="20003"/>
                    </a:ext>
                  </a:extLst>
                </a:gridCol>
                <a:gridCol w="1364985">
                  <a:extLst>
                    <a:ext uri="{9D8B030D-6E8A-4147-A177-3AD203B41FA5}">
                      <a16:colId xmlns:a16="http://schemas.microsoft.com/office/drawing/2014/main" val="20004"/>
                    </a:ext>
                  </a:extLst>
                </a:gridCol>
              </a:tblGrid>
              <a:tr h="380546">
                <a:tc>
                  <a:txBody>
                    <a:bodyPr/>
                    <a:lstStyle/>
                    <a:p>
                      <a:pPr rtl="1"/>
                      <a:r>
                        <a:rPr lang="he-IL" sz="1800" dirty="0">
                          <a:solidFill>
                            <a:schemeClr val="tx1"/>
                          </a:solidFill>
                        </a:rPr>
                        <a:t>תיאור</a:t>
                      </a:r>
                    </a:p>
                  </a:txBody>
                  <a:tcPr marT="45707" marB="45707"/>
                </a:tc>
                <a:tc gridSpan="2">
                  <a:txBody>
                    <a:bodyPr/>
                    <a:lstStyle/>
                    <a:p>
                      <a:pPr algn="ctr" rtl="1"/>
                      <a:r>
                        <a:rPr lang="he-IL" sz="1800" dirty="0">
                          <a:solidFill>
                            <a:srgbClr val="FFFF00"/>
                          </a:solidFill>
                          <a:effectLst>
                            <a:outerShdw blurRad="38100" dist="38100" dir="2700000" algn="tl">
                              <a:srgbClr val="000000">
                                <a:alpha val="43137"/>
                              </a:srgbClr>
                            </a:outerShdw>
                          </a:effectLst>
                        </a:rPr>
                        <a:t>ספר צהוב</a:t>
                      </a:r>
                    </a:p>
                  </a:txBody>
                  <a:tcPr marT="45707" marB="45707"/>
                </a:tc>
                <a:tc hMerge="1">
                  <a:txBody>
                    <a:bodyPr/>
                    <a:lstStyle/>
                    <a:p>
                      <a:pPr rtl="1"/>
                      <a:endParaRPr lang="he-IL"/>
                    </a:p>
                  </a:txBody>
                  <a:tcPr/>
                </a:tc>
                <a:tc gridSpan="2">
                  <a:txBody>
                    <a:bodyPr/>
                    <a:lstStyle/>
                    <a:p>
                      <a:pPr algn="ctr" rtl="1"/>
                      <a:r>
                        <a:rPr lang="he-IL" sz="1800" dirty="0">
                          <a:solidFill>
                            <a:srgbClr val="FF0000"/>
                          </a:solidFill>
                        </a:rPr>
                        <a:t>תעריף חדש / תכנון ב-</a:t>
                      </a:r>
                      <a:r>
                        <a:rPr lang="en-US" sz="1800" dirty="0">
                          <a:solidFill>
                            <a:srgbClr val="FF0000"/>
                          </a:solidFill>
                        </a:rPr>
                        <a:t>CAD</a:t>
                      </a:r>
                      <a:endParaRPr lang="he-IL" sz="1800" dirty="0">
                        <a:solidFill>
                          <a:srgbClr val="FF0000"/>
                        </a:solidFill>
                      </a:endParaRPr>
                    </a:p>
                  </a:txBody>
                  <a:tcPr marT="45707" marB="45707"/>
                </a:tc>
                <a:tc hMerge="1">
                  <a:txBody>
                    <a:bodyPr/>
                    <a:lstStyle/>
                    <a:p>
                      <a:pPr rtl="1"/>
                      <a:endParaRPr lang="he-IL"/>
                    </a:p>
                  </a:txBody>
                  <a:tcPr/>
                </a:tc>
                <a:extLst>
                  <a:ext uri="{0D108BD9-81ED-4DB2-BD59-A6C34878D82A}">
                    <a16:rowId xmlns:a16="http://schemas.microsoft.com/office/drawing/2014/main" val="10000"/>
                  </a:ext>
                </a:extLst>
              </a:tr>
              <a:tr h="380546">
                <a:tc>
                  <a:txBody>
                    <a:bodyPr/>
                    <a:lstStyle/>
                    <a:p>
                      <a:pPr rtl="1"/>
                      <a:r>
                        <a:rPr lang="he-IL" sz="1800" b="1" dirty="0"/>
                        <a:t>תכנון מוקדם</a:t>
                      </a:r>
                      <a:endParaRPr lang="he-IL" sz="1800" b="1" dirty="0">
                        <a:solidFill>
                          <a:schemeClr val="tx1"/>
                        </a:solidFill>
                      </a:endParaRPr>
                    </a:p>
                  </a:txBody>
                  <a:tcPr marT="45707" marB="45707"/>
                </a:tc>
                <a:tc>
                  <a:txBody>
                    <a:bodyPr/>
                    <a:lstStyle/>
                    <a:p>
                      <a:pPr algn="ctr" rtl="1"/>
                      <a:r>
                        <a:rPr lang="he-IL" sz="2000" dirty="0">
                          <a:solidFill>
                            <a:srgbClr val="FFFF00"/>
                          </a:solidFill>
                          <a:effectLst>
                            <a:outerShdw blurRad="38100" dist="38100" dir="2700000" algn="tl">
                              <a:srgbClr val="000000">
                                <a:alpha val="43137"/>
                              </a:srgbClr>
                            </a:outerShdw>
                          </a:effectLst>
                        </a:rPr>
                        <a:t>18%</a:t>
                      </a:r>
                    </a:p>
                  </a:txBody>
                  <a:tcPr marT="45707" marB="45707"/>
                </a:tc>
                <a:tc rowSpan="4">
                  <a:txBody>
                    <a:bodyPr/>
                    <a:lstStyle/>
                    <a:p>
                      <a:pPr algn="ctr" rtl="1"/>
                      <a:r>
                        <a:rPr lang="he-IL" sz="2000" b="1" dirty="0">
                          <a:solidFill>
                            <a:srgbClr val="FFFF00"/>
                          </a:solidFill>
                          <a:effectLst>
                            <a:outerShdw blurRad="38100" dist="38100" dir="2700000" algn="tl">
                              <a:srgbClr val="000000">
                                <a:alpha val="43137"/>
                              </a:srgbClr>
                            </a:outerShdw>
                          </a:effectLst>
                        </a:rPr>
                        <a:t>66%</a:t>
                      </a:r>
                    </a:p>
                  </a:txBody>
                  <a:tcPr marT="45707" marB="45707" anchor="ctr"/>
                </a:tc>
                <a:tc>
                  <a:txBody>
                    <a:bodyPr/>
                    <a:lstStyle/>
                    <a:p>
                      <a:pPr algn="ctr" rtl="1"/>
                      <a:r>
                        <a:rPr lang="he-IL" sz="2000" dirty="0">
                          <a:solidFill>
                            <a:srgbClr val="FF0000"/>
                          </a:solidFill>
                          <a:effectLst>
                            <a:outerShdw blurRad="38100" dist="38100" dir="2700000" algn="tl">
                              <a:srgbClr val="000000">
                                <a:alpha val="43137"/>
                              </a:srgbClr>
                            </a:outerShdw>
                          </a:effectLst>
                        </a:rPr>
                        <a:t>20%</a:t>
                      </a:r>
                    </a:p>
                  </a:txBody>
                  <a:tcPr marT="45707" marB="45707"/>
                </a:tc>
                <a:tc rowSpan="4">
                  <a:txBody>
                    <a:bodyPr/>
                    <a:lstStyle/>
                    <a:p>
                      <a:pPr algn="ctr" rtl="1"/>
                      <a:r>
                        <a:rPr lang="he-IL" sz="2000" b="1" dirty="0">
                          <a:solidFill>
                            <a:srgbClr val="FF0000"/>
                          </a:solidFill>
                          <a:effectLst>
                            <a:outerShdw blurRad="38100" dist="38100" dir="2700000" algn="tl">
                              <a:srgbClr val="000000">
                                <a:alpha val="43137"/>
                              </a:srgbClr>
                            </a:outerShdw>
                          </a:effectLst>
                        </a:rPr>
                        <a:t>80%</a:t>
                      </a:r>
                    </a:p>
                  </a:txBody>
                  <a:tcPr marT="45707" marB="45707" anchor="ctr"/>
                </a:tc>
                <a:extLst>
                  <a:ext uri="{0D108BD9-81ED-4DB2-BD59-A6C34878D82A}">
                    <a16:rowId xmlns:a16="http://schemas.microsoft.com/office/drawing/2014/main" val="10001"/>
                  </a:ext>
                </a:extLst>
              </a:tr>
              <a:tr h="380546">
                <a:tc>
                  <a:txBody>
                    <a:bodyPr/>
                    <a:lstStyle/>
                    <a:p>
                      <a:pPr rtl="1"/>
                      <a:r>
                        <a:rPr lang="he-IL" sz="1800" b="1" dirty="0"/>
                        <a:t>תכנון סופי</a:t>
                      </a:r>
                      <a:endParaRPr lang="he-IL" sz="1800" b="1" dirty="0">
                        <a:solidFill>
                          <a:schemeClr val="tx1"/>
                        </a:solidFill>
                      </a:endParaRPr>
                    </a:p>
                  </a:txBody>
                  <a:tcPr marT="45707" marB="45707"/>
                </a:tc>
                <a:tc>
                  <a:txBody>
                    <a:bodyPr/>
                    <a:lstStyle/>
                    <a:p>
                      <a:pPr algn="ctr" rtl="1"/>
                      <a:r>
                        <a:rPr lang="he-IL" sz="2000" dirty="0">
                          <a:solidFill>
                            <a:srgbClr val="FFFF00"/>
                          </a:solidFill>
                          <a:effectLst>
                            <a:outerShdw blurRad="38100" dist="38100" dir="2700000" algn="tl">
                              <a:srgbClr val="000000">
                                <a:alpha val="43137"/>
                              </a:srgbClr>
                            </a:outerShdw>
                          </a:effectLst>
                        </a:rPr>
                        <a:t>7%</a:t>
                      </a:r>
                    </a:p>
                  </a:txBody>
                  <a:tcPr marT="45707" marB="45707"/>
                </a:tc>
                <a:tc vMerge="1">
                  <a:txBody>
                    <a:bodyPr/>
                    <a:lstStyle/>
                    <a:p>
                      <a:pPr algn="ctr" rtl="1"/>
                      <a:endParaRPr lang="he-IL" sz="1800" dirty="0">
                        <a:solidFill>
                          <a:schemeClr val="tx1"/>
                        </a:solidFill>
                      </a:endParaRPr>
                    </a:p>
                  </a:txBody>
                  <a:tcPr marT="45717" marB="45717"/>
                </a:tc>
                <a:tc>
                  <a:txBody>
                    <a:bodyPr/>
                    <a:lstStyle/>
                    <a:p>
                      <a:pPr algn="ctr" rtl="1"/>
                      <a:r>
                        <a:rPr lang="he-IL" sz="2000" dirty="0">
                          <a:solidFill>
                            <a:srgbClr val="FF0000"/>
                          </a:solidFill>
                          <a:effectLst>
                            <a:outerShdw blurRad="38100" dist="38100" dir="2700000" algn="tl">
                              <a:srgbClr val="000000">
                                <a:alpha val="43137"/>
                              </a:srgbClr>
                            </a:outerShdw>
                          </a:effectLst>
                        </a:rPr>
                        <a:t>12%</a:t>
                      </a:r>
                    </a:p>
                  </a:txBody>
                  <a:tcPr marT="45707" marB="45707"/>
                </a:tc>
                <a:tc vMerge="1">
                  <a:txBody>
                    <a:bodyPr/>
                    <a:lstStyle/>
                    <a:p>
                      <a:pPr algn="ctr" rtl="1"/>
                      <a:endParaRPr lang="he-IL" sz="1800" dirty="0">
                        <a:solidFill>
                          <a:schemeClr val="tx1"/>
                        </a:solidFill>
                      </a:endParaRPr>
                    </a:p>
                  </a:txBody>
                  <a:tcPr marT="45717" marB="45717"/>
                </a:tc>
                <a:extLst>
                  <a:ext uri="{0D108BD9-81ED-4DB2-BD59-A6C34878D82A}">
                    <a16:rowId xmlns:a16="http://schemas.microsoft.com/office/drawing/2014/main" val="10002"/>
                  </a:ext>
                </a:extLst>
              </a:tr>
              <a:tr h="380546">
                <a:tc>
                  <a:txBody>
                    <a:bodyPr/>
                    <a:lstStyle/>
                    <a:p>
                      <a:pPr rtl="1"/>
                      <a:r>
                        <a:rPr lang="he-IL" sz="1800" b="1" dirty="0"/>
                        <a:t>תכניות עבודה</a:t>
                      </a:r>
                      <a:endParaRPr lang="he-IL" sz="1800" b="1" dirty="0">
                        <a:solidFill>
                          <a:schemeClr val="tx1"/>
                        </a:solidFill>
                      </a:endParaRPr>
                    </a:p>
                  </a:txBody>
                  <a:tcPr marT="45707" marB="45707"/>
                </a:tc>
                <a:tc>
                  <a:txBody>
                    <a:bodyPr/>
                    <a:lstStyle/>
                    <a:p>
                      <a:pPr algn="ctr" rtl="1"/>
                      <a:r>
                        <a:rPr lang="he-IL" sz="2000" dirty="0">
                          <a:solidFill>
                            <a:srgbClr val="FFFF00"/>
                          </a:solidFill>
                          <a:effectLst>
                            <a:outerShdw blurRad="38100" dist="38100" dir="2700000" algn="tl">
                              <a:srgbClr val="000000">
                                <a:alpha val="43137"/>
                              </a:srgbClr>
                            </a:outerShdw>
                          </a:effectLst>
                        </a:rPr>
                        <a:t>21%</a:t>
                      </a:r>
                    </a:p>
                  </a:txBody>
                  <a:tcPr marT="45707" marB="45707"/>
                </a:tc>
                <a:tc vMerge="1">
                  <a:txBody>
                    <a:bodyPr/>
                    <a:lstStyle/>
                    <a:p>
                      <a:pPr algn="ctr" rtl="1"/>
                      <a:endParaRPr lang="he-IL" sz="1800" dirty="0">
                        <a:solidFill>
                          <a:schemeClr val="tx1"/>
                        </a:solidFill>
                      </a:endParaRPr>
                    </a:p>
                  </a:txBody>
                  <a:tcPr marT="45717" marB="45717"/>
                </a:tc>
                <a:tc>
                  <a:txBody>
                    <a:bodyPr/>
                    <a:lstStyle/>
                    <a:p>
                      <a:pPr algn="ctr" rtl="1"/>
                      <a:r>
                        <a:rPr lang="he-IL" sz="2000" dirty="0">
                          <a:solidFill>
                            <a:srgbClr val="FF0000"/>
                          </a:solidFill>
                          <a:effectLst>
                            <a:outerShdw blurRad="38100" dist="38100" dir="2700000" algn="tl">
                              <a:srgbClr val="000000">
                                <a:alpha val="43137"/>
                              </a:srgbClr>
                            </a:outerShdw>
                          </a:effectLst>
                        </a:rPr>
                        <a:t>25%</a:t>
                      </a:r>
                    </a:p>
                  </a:txBody>
                  <a:tcPr marT="45707" marB="45707"/>
                </a:tc>
                <a:tc vMerge="1">
                  <a:txBody>
                    <a:bodyPr/>
                    <a:lstStyle/>
                    <a:p>
                      <a:pPr algn="ctr" rtl="1"/>
                      <a:endParaRPr lang="he-IL" sz="1800" dirty="0">
                        <a:solidFill>
                          <a:schemeClr val="tx1"/>
                        </a:solidFill>
                      </a:endParaRPr>
                    </a:p>
                  </a:txBody>
                  <a:tcPr marT="45717" marB="45717"/>
                </a:tc>
                <a:extLst>
                  <a:ext uri="{0D108BD9-81ED-4DB2-BD59-A6C34878D82A}">
                    <a16:rowId xmlns:a16="http://schemas.microsoft.com/office/drawing/2014/main" val="10003"/>
                  </a:ext>
                </a:extLst>
              </a:tr>
              <a:tr h="380546">
                <a:tc>
                  <a:txBody>
                    <a:bodyPr/>
                    <a:lstStyle/>
                    <a:p>
                      <a:pPr rtl="1"/>
                      <a:r>
                        <a:rPr lang="he-IL" sz="1800" b="1" dirty="0"/>
                        <a:t>פרטי בניין ומפרטים</a:t>
                      </a:r>
                      <a:endParaRPr lang="he-IL" sz="1800" b="1" dirty="0">
                        <a:solidFill>
                          <a:schemeClr val="tx1"/>
                        </a:solidFill>
                      </a:endParaRPr>
                    </a:p>
                  </a:txBody>
                  <a:tcPr marT="45707" marB="45707"/>
                </a:tc>
                <a:tc>
                  <a:txBody>
                    <a:bodyPr/>
                    <a:lstStyle/>
                    <a:p>
                      <a:pPr algn="ctr" rtl="1"/>
                      <a:r>
                        <a:rPr lang="he-IL" sz="2000" dirty="0">
                          <a:solidFill>
                            <a:srgbClr val="FFFF00"/>
                          </a:solidFill>
                          <a:effectLst>
                            <a:outerShdw blurRad="38100" dist="38100" dir="2700000" algn="tl">
                              <a:srgbClr val="000000">
                                <a:alpha val="43137"/>
                              </a:srgbClr>
                            </a:outerShdw>
                          </a:effectLst>
                        </a:rPr>
                        <a:t>20%</a:t>
                      </a:r>
                    </a:p>
                  </a:txBody>
                  <a:tcPr marT="45707" marB="45707"/>
                </a:tc>
                <a:tc vMerge="1">
                  <a:txBody>
                    <a:bodyPr/>
                    <a:lstStyle/>
                    <a:p>
                      <a:pPr algn="ctr" rtl="1"/>
                      <a:endParaRPr lang="he-IL" sz="1800" dirty="0">
                        <a:solidFill>
                          <a:schemeClr val="tx1"/>
                        </a:solidFill>
                      </a:endParaRPr>
                    </a:p>
                  </a:txBody>
                  <a:tcPr marT="45717" marB="45717"/>
                </a:tc>
                <a:tc>
                  <a:txBody>
                    <a:bodyPr/>
                    <a:lstStyle/>
                    <a:p>
                      <a:pPr algn="ctr" rtl="1"/>
                      <a:r>
                        <a:rPr lang="he-IL" sz="2000" dirty="0">
                          <a:solidFill>
                            <a:srgbClr val="FF0000"/>
                          </a:solidFill>
                          <a:effectLst>
                            <a:outerShdw blurRad="38100" dist="38100" dir="2700000" algn="tl">
                              <a:srgbClr val="000000">
                                <a:alpha val="43137"/>
                              </a:srgbClr>
                            </a:outerShdw>
                          </a:effectLst>
                        </a:rPr>
                        <a:t>23%</a:t>
                      </a:r>
                    </a:p>
                  </a:txBody>
                  <a:tcPr marT="45707" marB="45707"/>
                </a:tc>
                <a:tc vMerge="1">
                  <a:txBody>
                    <a:bodyPr/>
                    <a:lstStyle/>
                    <a:p>
                      <a:pPr algn="ctr" rtl="1"/>
                      <a:endParaRPr lang="he-IL" sz="1800" dirty="0">
                        <a:solidFill>
                          <a:schemeClr val="tx1"/>
                        </a:solidFill>
                      </a:endParaRPr>
                    </a:p>
                  </a:txBody>
                  <a:tcPr marT="45717" marB="45717"/>
                </a:tc>
                <a:extLst>
                  <a:ext uri="{0D108BD9-81ED-4DB2-BD59-A6C34878D82A}">
                    <a16:rowId xmlns:a16="http://schemas.microsoft.com/office/drawing/2014/main" val="10004"/>
                  </a:ext>
                </a:extLst>
              </a:tr>
              <a:tr h="380546">
                <a:tc>
                  <a:txBody>
                    <a:bodyPr/>
                    <a:lstStyle/>
                    <a:p>
                      <a:pPr rtl="1"/>
                      <a:r>
                        <a:rPr lang="he-IL" sz="1800" b="1" u="none" dirty="0"/>
                        <a:t>פיקוח עליון</a:t>
                      </a:r>
                      <a:endParaRPr lang="he-IL" sz="1800" b="1" u="none" dirty="0">
                        <a:solidFill>
                          <a:schemeClr val="tx1"/>
                        </a:solidFill>
                      </a:endParaRPr>
                    </a:p>
                  </a:txBody>
                  <a:tcPr marT="45707" marB="45707">
                    <a:solidFill>
                      <a:srgbClr val="CCFF99"/>
                    </a:solidFill>
                  </a:tcPr>
                </a:tc>
                <a:tc>
                  <a:txBody>
                    <a:bodyPr/>
                    <a:lstStyle/>
                    <a:p>
                      <a:pPr algn="ctr" rtl="1"/>
                      <a:r>
                        <a:rPr lang="he-IL" sz="2000" b="1" u="none" dirty="0">
                          <a:solidFill>
                            <a:srgbClr val="FFFF00"/>
                          </a:solidFill>
                          <a:effectLst>
                            <a:outerShdw blurRad="38100" dist="38100" dir="2700000" algn="tl">
                              <a:srgbClr val="000000">
                                <a:alpha val="43137"/>
                              </a:srgbClr>
                            </a:outerShdw>
                          </a:effectLst>
                        </a:rPr>
                        <a:t>20%</a:t>
                      </a:r>
                    </a:p>
                  </a:txBody>
                  <a:tcPr marT="45707" marB="45707">
                    <a:solidFill>
                      <a:srgbClr val="CCFF99"/>
                    </a:solidFill>
                  </a:tcPr>
                </a:tc>
                <a:tc>
                  <a:txBody>
                    <a:bodyPr/>
                    <a:lstStyle/>
                    <a:p>
                      <a:pPr algn="ctr" rtl="1"/>
                      <a:r>
                        <a:rPr lang="he-IL" sz="2000" b="1" u="none" dirty="0">
                          <a:solidFill>
                            <a:srgbClr val="FFFF00"/>
                          </a:solidFill>
                          <a:effectLst>
                            <a:outerShdw blurRad="38100" dist="38100" dir="2700000" algn="tl">
                              <a:srgbClr val="000000">
                                <a:alpha val="43137"/>
                              </a:srgbClr>
                            </a:outerShdw>
                          </a:effectLst>
                        </a:rPr>
                        <a:t>20%</a:t>
                      </a:r>
                    </a:p>
                  </a:txBody>
                  <a:tcPr marT="45707" marB="45707">
                    <a:solidFill>
                      <a:srgbClr val="CCFF99"/>
                    </a:solidFill>
                  </a:tcPr>
                </a:tc>
                <a:tc>
                  <a:txBody>
                    <a:bodyPr/>
                    <a:lstStyle/>
                    <a:p>
                      <a:pPr algn="ctr" rtl="1"/>
                      <a:r>
                        <a:rPr lang="he-IL" sz="2000" b="1" u="none" dirty="0">
                          <a:solidFill>
                            <a:srgbClr val="FF0000"/>
                          </a:solidFill>
                          <a:effectLst>
                            <a:outerShdw blurRad="38100" dist="38100" dir="2700000" algn="tl">
                              <a:srgbClr val="000000">
                                <a:alpha val="43137"/>
                              </a:srgbClr>
                            </a:outerShdw>
                          </a:effectLst>
                        </a:rPr>
                        <a:t>20%</a:t>
                      </a:r>
                    </a:p>
                  </a:txBody>
                  <a:tcPr marT="45707" marB="45707">
                    <a:solidFill>
                      <a:srgbClr val="CCFF99"/>
                    </a:solidFill>
                  </a:tcPr>
                </a:tc>
                <a:tc>
                  <a:txBody>
                    <a:bodyPr/>
                    <a:lstStyle/>
                    <a:p>
                      <a:pPr algn="ctr" rtl="1"/>
                      <a:r>
                        <a:rPr lang="he-IL" sz="2000" b="1" u="none" dirty="0">
                          <a:solidFill>
                            <a:srgbClr val="FF0000"/>
                          </a:solidFill>
                          <a:effectLst>
                            <a:outerShdw blurRad="38100" dist="38100" dir="2700000" algn="tl">
                              <a:srgbClr val="000000">
                                <a:alpha val="43137"/>
                              </a:srgbClr>
                            </a:outerShdw>
                          </a:effectLst>
                        </a:rPr>
                        <a:t>20%</a:t>
                      </a:r>
                    </a:p>
                  </a:txBody>
                  <a:tcPr marT="45707" marB="45707">
                    <a:solidFill>
                      <a:srgbClr val="CCFF99"/>
                    </a:solidFill>
                  </a:tcPr>
                </a:tc>
                <a:extLst>
                  <a:ext uri="{0D108BD9-81ED-4DB2-BD59-A6C34878D82A}">
                    <a16:rowId xmlns:a16="http://schemas.microsoft.com/office/drawing/2014/main" val="10005"/>
                  </a:ext>
                </a:extLst>
              </a:tr>
              <a:tr h="380546">
                <a:tc>
                  <a:txBody>
                    <a:bodyPr/>
                    <a:lstStyle/>
                    <a:p>
                      <a:pPr rtl="1"/>
                      <a:r>
                        <a:rPr lang="he-IL" sz="1800" b="1" dirty="0"/>
                        <a:t>סה"כ</a:t>
                      </a:r>
                      <a:endParaRPr lang="he-IL" sz="1800" b="1" dirty="0">
                        <a:solidFill>
                          <a:schemeClr val="tx1"/>
                        </a:solidFill>
                      </a:endParaRPr>
                    </a:p>
                  </a:txBody>
                  <a:tcPr marT="45707" marB="45707">
                    <a:solidFill>
                      <a:srgbClr val="FFFFCC"/>
                    </a:solidFill>
                  </a:tcPr>
                </a:tc>
                <a:tc gridSpan="2">
                  <a:txBody>
                    <a:bodyPr/>
                    <a:lstStyle/>
                    <a:p>
                      <a:pPr algn="ctr" rtl="1"/>
                      <a:r>
                        <a:rPr lang="he-IL" sz="2000" dirty="0">
                          <a:solidFill>
                            <a:srgbClr val="FFFF00"/>
                          </a:solidFill>
                          <a:effectLst>
                            <a:outerShdw blurRad="38100" dist="38100" dir="2700000" algn="tl">
                              <a:srgbClr val="000000">
                                <a:alpha val="43137"/>
                              </a:srgbClr>
                            </a:outerShdw>
                          </a:effectLst>
                        </a:rPr>
                        <a:t>86%</a:t>
                      </a:r>
                    </a:p>
                  </a:txBody>
                  <a:tcPr marT="45707" marB="45707">
                    <a:solidFill>
                      <a:srgbClr val="FFFFCC"/>
                    </a:solidFill>
                  </a:tcPr>
                </a:tc>
                <a:tc hMerge="1">
                  <a:txBody>
                    <a:bodyPr/>
                    <a:lstStyle/>
                    <a:p>
                      <a:pPr rtl="1"/>
                      <a:endParaRPr lang="he-IL"/>
                    </a:p>
                  </a:txBody>
                  <a:tcPr/>
                </a:tc>
                <a:tc gridSpan="2">
                  <a:txBody>
                    <a:bodyPr/>
                    <a:lstStyle/>
                    <a:p>
                      <a:pPr algn="ctr" rtl="1"/>
                      <a:r>
                        <a:rPr lang="he-IL" sz="2000" dirty="0">
                          <a:solidFill>
                            <a:srgbClr val="FF0000"/>
                          </a:solidFill>
                          <a:effectLst>
                            <a:outerShdw blurRad="38100" dist="38100" dir="2700000" algn="tl">
                              <a:srgbClr val="000000">
                                <a:alpha val="43137"/>
                              </a:srgbClr>
                            </a:outerShdw>
                          </a:effectLst>
                        </a:rPr>
                        <a:t>100%</a:t>
                      </a:r>
                    </a:p>
                  </a:txBody>
                  <a:tcPr marT="45707" marB="45707" anchor="ctr">
                    <a:solidFill>
                      <a:srgbClr val="FFFFCC"/>
                    </a:solidFill>
                  </a:tcPr>
                </a:tc>
                <a:tc hMerge="1">
                  <a:txBody>
                    <a:bodyPr/>
                    <a:lstStyle/>
                    <a:p>
                      <a:pPr algn="ctr" rtl="1"/>
                      <a:endParaRPr lang="he-IL" sz="1800" b="1" dirty="0">
                        <a:solidFill>
                          <a:schemeClr val="tx1"/>
                        </a:solidFill>
                      </a:endParaRPr>
                    </a:p>
                  </a:txBody>
                  <a:tcPr marT="45717" marB="45717">
                    <a:solidFill>
                      <a:srgbClr val="FFFFCC"/>
                    </a:solidFill>
                  </a:tcPr>
                </a:tc>
                <a:extLst>
                  <a:ext uri="{0D108BD9-81ED-4DB2-BD59-A6C34878D82A}">
                    <a16:rowId xmlns:a16="http://schemas.microsoft.com/office/drawing/2014/main" val="10006"/>
                  </a:ext>
                </a:extLst>
              </a:tr>
            </a:tbl>
          </a:graphicData>
        </a:graphic>
      </p:graphicFrame>
      <p:sp>
        <p:nvSpPr>
          <p:cNvPr id="42030" name="מציין מיקום של מספר שקופית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4C52F764-6B37-4F3C-892F-C144FE4F2E44}" type="slidenum">
              <a:rPr lang="he-IL" altLang="he-IL" smtClean="0"/>
              <a:pPr/>
              <a:t>27</a:t>
            </a:fld>
            <a:endParaRPr lang="he-IL" altLang="he-IL"/>
          </a:p>
        </p:txBody>
      </p:sp>
      <p:graphicFrame>
        <p:nvGraphicFramePr>
          <p:cNvPr id="2" name="טבלה 1"/>
          <p:cNvGraphicFramePr>
            <a:graphicFrameLocks noGrp="1"/>
          </p:cNvGraphicFramePr>
          <p:nvPr>
            <p:extLst>
              <p:ext uri="{D42A27DB-BD31-4B8C-83A1-F6EECF244321}">
                <p14:modId xmlns:p14="http://schemas.microsoft.com/office/powerpoint/2010/main" val="430094423"/>
              </p:ext>
            </p:extLst>
          </p:nvPr>
        </p:nvGraphicFramePr>
        <p:xfrm>
          <a:off x="630237" y="4048125"/>
          <a:ext cx="8189913" cy="1036638"/>
        </p:xfrm>
        <a:graphic>
          <a:graphicData uri="http://schemas.openxmlformats.org/drawingml/2006/table">
            <a:tbl>
              <a:tblPr rtl="1" firstRow="1" bandRow="1">
                <a:tableStyleId>{21E4AEA4-8DFA-4A89-87EB-49C32662AFE0}</a:tableStyleId>
              </a:tblPr>
              <a:tblGrid>
                <a:gridCol w="2729971">
                  <a:extLst>
                    <a:ext uri="{9D8B030D-6E8A-4147-A177-3AD203B41FA5}">
                      <a16:colId xmlns:a16="http://schemas.microsoft.com/office/drawing/2014/main" val="20000"/>
                    </a:ext>
                  </a:extLst>
                </a:gridCol>
                <a:gridCol w="2729971">
                  <a:extLst>
                    <a:ext uri="{9D8B030D-6E8A-4147-A177-3AD203B41FA5}">
                      <a16:colId xmlns:a16="http://schemas.microsoft.com/office/drawing/2014/main" val="20001"/>
                    </a:ext>
                  </a:extLst>
                </a:gridCol>
                <a:gridCol w="2729971">
                  <a:extLst>
                    <a:ext uri="{9D8B030D-6E8A-4147-A177-3AD203B41FA5}">
                      <a16:colId xmlns:a16="http://schemas.microsoft.com/office/drawing/2014/main" val="20002"/>
                    </a:ext>
                  </a:extLst>
                </a:gridCol>
              </a:tblGrid>
              <a:tr h="380274">
                <a:tc gridSpan="3">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800" u="none" dirty="0">
                          <a:solidFill>
                            <a:srgbClr val="FF0000"/>
                          </a:solidFill>
                        </a:rPr>
                        <a:t>תוספות</a:t>
                      </a:r>
                    </a:p>
                  </a:txBody>
                  <a:tcPr marT="45674" marB="45674"/>
                </a:tc>
                <a:tc hMerge="1">
                  <a:txBody>
                    <a:bodyPr/>
                    <a:lstStyle/>
                    <a:p>
                      <a:pPr algn="r" rtl="1"/>
                      <a:endParaRPr lang="he-IL" sz="1800" u="none" dirty="0">
                        <a:solidFill>
                          <a:srgbClr val="FF0000"/>
                        </a:solidFill>
                      </a:endParaRPr>
                    </a:p>
                  </a:txBody>
                  <a:tcPr marT="45717" marB="45717"/>
                </a:tc>
                <a:tc hMerge="1">
                  <a:txBody>
                    <a:bodyPr/>
                    <a:lstStyle/>
                    <a:p>
                      <a:pPr algn="ctr" rtl="1"/>
                      <a:endParaRPr lang="he-IL" sz="1800" dirty="0">
                        <a:solidFill>
                          <a:schemeClr val="tx1"/>
                        </a:solidFill>
                      </a:endParaRPr>
                    </a:p>
                  </a:txBody>
                  <a:tcPr marT="45717" marB="45717"/>
                </a:tc>
                <a:extLst>
                  <a:ext uri="{0D108BD9-81ED-4DB2-BD59-A6C34878D82A}">
                    <a16:rowId xmlns:a16="http://schemas.microsoft.com/office/drawing/2014/main" val="10000"/>
                  </a:ext>
                </a:extLst>
              </a:tr>
              <a:tr h="656364">
                <a:tc>
                  <a:txBody>
                    <a:bodyPr/>
                    <a:lstStyle/>
                    <a:p>
                      <a:pPr rtl="1"/>
                      <a:r>
                        <a:rPr lang="he-IL" sz="1800" dirty="0"/>
                        <a:t>תכנית</a:t>
                      </a:r>
                      <a:r>
                        <a:rPr lang="he-IL" sz="1800" baseline="0" dirty="0"/>
                        <a:t> לרשויות וטיפול באישורן</a:t>
                      </a:r>
                      <a:endParaRPr lang="he-IL" sz="1800" dirty="0">
                        <a:solidFill>
                          <a:schemeClr val="tx1"/>
                        </a:solidFill>
                      </a:endParaRPr>
                    </a:p>
                  </a:txBody>
                  <a:tcPr marT="45674" marB="45674"/>
                </a:tc>
                <a:tc>
                  <a:txBody>
                    <a:bodyPr/>
                    <a:lstStyle/>
                    <a:p>
                      <a:pPr algn="ctr" rtl="1"/>
                      <a:r>
                        <a:rPr lang="he-IL" sz="2200" b="1" dirty="0"/>
                        <a:t>12%</a:t>
                      </a:r>
                      <a:endParaRPr lang="he-IL" sz="2200" b="1" dirty="0">
                        <a:solidFill>
                          <a:schemeClr val="tx1"/>
                        </a:solidFill>
                      </a:endParaRPr>
                    </a:p>
                  </a:txBody>
                  <a:tcPr marT="45674" marB="45674" anchor="ctr"/>
                </a:tc>
                <a:tc>
                  <a:txBody>
                    <a:bodyPr/>
                    <a:lstStyle/>
                    <a:p>
                      <a:pPr algn="ctr" rtl="1"/>
                      <a:r>
                        <a:rPr lang="he-IL" sz="2200" b="1" dirty="0"/>
                        <a:t>11%</a:t>
                      </a:r>
                      <a:endParaRPr lang="he-IL" sz="2200" b="1" dirty="0">
                        <a:solidFill>
                          <a:schemeClr val="tx1"/>
                        </a:solidFill>
                      </a:endParaRPr>
                    </a:p>
                  </a:txBody>
                  <a:tcPr marT="45674" marB="45674" anchor="ctr"/>
                </a:tc>
                <a:extLst>
                  <a:ext uri="{0D108BD9-81ED-4DB2-BD59-A6C34878D82A}">
                    <a16:rowId xmlns:a16="http://schemas.microsoft.com/office/drawing/2014/main" val="10001"/>
                  </a:ext>
                </a:extLst>
              </a:tr>
            </a:tbl>
          </a:graphicData>
        </a:graphic>
      </p:graphicFrame>
      <p:sp>
        <p:nvSpPr>
          <p:cNvPr id="6"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שירותים חלקיים</a:t>
            </a:r>
          </a:p>
        </p:txBody>
      </p:sp>
      <p:pic>
        <p:nvPicPr>
          <p:cNvPr id="8" name="תמונה 7"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59376842"/>
              </p:ext>
            </p:extLst>
          </p:nvPr>
        </p:nvGraphicFramePr>
        <p:xfrm>
          <a:off x="611189" y="1125538"/>
          <a:ext cx="8189911" cy="1965666"/>
        </p:xfrm>
        <a:graphic>
          <a:graphicData uri="http://schemas.openxmlformats.org/drawingml/2006/table">
            <a:tbl>
              <a:tblPr rtl="1" firstRow="1" bandRow="1">
                <a:tableStyleId>{21E4AEA4-8DFA-4A89-87EB-49C32662AFE0}</a:tableStyleId>
              </a:tblPr>
              <a:tblGrid>
                <a:gridCol w="2729971">
                  <a:extLst>
                    <a:ext uri="{9D8B030D-6E8A-4147-A177-3AD203B41FA5}">
                      <a16:colId xmlns:a16="http://schemas.microsoft.com/office/drawing/2014/main" val="20000"/>
                    </a:ext>
                  </a:extLst>
                </a:gridCol>
                <a:gridCol w="1364985">
                  <a:extLst>
                    <a:ext uri="{9D8B030D-6E8A-4147-A177-3AD203B41FA5}">
                      <a16:colId xmlns:a16="http://schemas.microsoft.com/office/drawing/2014/main" val="20001"/>
                    </a:ext>
                  </a:extLst>
                </a:gridCol>
                <a:gridCol w="1364985">
                  <a:extLst>
                    <a:ext uri="{9D8B030D-6E8A-4147-A177-3AD203B41FA5}">
                      <a16:colId xmlns:a16="http://schemas.microsoft.com/office/drawing/2014/main" val="20002"/>
                    </a:ext>
                  </a:extLst>
                </a:gridCol>
                <a:gridCol w="1364985">
                  <a:extLst>
                    <a:ext uri="{9D8B030D-6E8A-4147-A177-3AD203B41FA5}">
                      <a16:colId xmlns:a16="http://schemas.microsoft.com/office/drawing/2014/main" val="20003"/>
                    </a:ext>
                  </a:extLst>
                </a:gridCol>
                <a:gridCol w="1364985">
                  <a:extLst>
                    <a:ext uri="{9D8B030D-6E8A-4147-A177-3AD203B41FA5}">
                      <a16:colId xmlns:a16="http://schemas.microsoft.com/office/drawing/2014/main" val="20004"/>
                    </a:ext>
                  </a:extLst>
                </a:gridCol>
              </a:tblGrid>
              <a:tr h="380682">
                <a:tc>
                  <a:txBody>
                    <a:bodyPr/>
                    <a:lstStyle/>
                    <a:p>
                      <a:pPr rtl="1"/>
                      <a:r>
                        <a:rPr lang="he-IL" sz="1800" dirty="0">
                          <a:solidFill>
                            <a:schemeClr val="tx1"/>
                          </a:solidFill>
                        </a:rPr>
                        <a:t>תיאור</a:t>
                      </a:r>
                    </a:p>
                  </a:txBody>
                  <a:tcPr marT="45723" marB="45723"/>
                </a:tc>
                <a:tc gridSpan="2">
                  <a:txBody>
                    <a:bodyPr/>
                    <a:lstStyle/>
                    <a:p>
                      <a:pPr algn="ctr" rtl="1"/>
                      <a:r>
                        <a:rPr lang="he-IL" sz="1800" dirty="0">
                          <a:solidFill>
                            <a:srgbClr val="FFFF00"/>
                          </a:solidFill>
                          <a:effectLst>
                            <a:outerShdw blurRad="38100" dist="38100" dir="2700000" algn="tl">
                              <a:srgbClr val="000000">
                                <a:alpha val="43137"/>
                              </a:srgbClr>
                            </a:outerShdw>
                          </a:effectLst>
                        </a:rPr>
                        <a:t>תכנון</a:t>
                      </a:r>
                      <a:r>
                        <a:rPr lang="he-IL" sz="1800" baseline="0" dirty="0">
                          <a:solidFill>
                            <a:srgbClr val="FFFF00"/>
                          </a:solidFill>
                          <a:effectLst>
                            <a:outerShdw blurRad="38100" dist="38100" dir="2700000" algn="tl">
                              <a:srgbClr val="000000">
                                <a:alpha val="43137"/>
                              </a:srgbClr>
                            </a:outerShdw>
                          </a:effectLst>
                        </a:rPr>
                        <a:t> ב- </a:t>
                      </a:r>
                      <a:r>
                        <a:rPr lang="en-US" sz="1800" baseline="0" dirty="0">
                          <a:solidFill>
                            <a:srgbClr val="FFFF00"/>
                          </a:solidFill>
                          <a:effectLst>
                            <a:outerShdw blurRad="38100" dist="38100" dir="2700000" algn="tl">
                              <a:srgbClr val="000000">
                                <a:alpha val="43137"/>
                              </a:srgbClr>
                            </a:outerShdw>
                          </a:effectLst>
                        </a:rPr>
                        <a:t>BIM</a:t>
                      </a:r>
                      <a:endParaRPr lang="he-IL" sz="1800" dirty="0">
                        <a:solidFill>
                          <a:srgbClr val="FFFF00"/>
                        </a:solidFill>
                        <a:effectLst>
                          <a:outerShdw blurRad="38100" dist="38100" dir="2700000" algn="tl">
                            <a:srgbClr val="000000">
                              <a:alpha val="43137"/>
                            </a:srgbClr>
                          </a:outerShdw>
                        </a:effectLst>
                      </a:endParaRPr>
                    </a:p>
                  </a:txBody>
                  <a:tcPr marT="45723" marB="45723"/>
                </a:tc>
                <a:tc hMerge="1">
                  <a:txBody>
                    <a:bodyPr/>
                    <a:lstStyle/>
                    <a:p>
                      <a:pPr rtl="1"/>
                      <a:endParaRPr lang="he-IL"/>
                    </a:p>
                  </a:txBody>
                  <a:tcPr/>
                </a:tc>
                <a:tc gridSpan="2">
                  <a:txBody>
                    <a:bodyPr/>
                    <a:lstStyle/>
                    <a:p>
                      <a:pPr algn="ctr" rtl="1"/>
                      <a:r>
                        <a:rPr lang="he-IL" sz="1800" dirty="0">
                          <a:solidFill>
                            <a:srgbClr val="FF0000"/>
                          </a:solidFill>
                        </a:rPr>
                        <a:t>תעריף חדש</a:t>
                      </a:r>
                      <a:r>
                        <a:rPr lang="en-US" sz="1800" baseline="0" dirty="0">
                          <a:solidFill>
                            <a:srgbClr val="FF0000"/>
                          </a:solidFill>
                        </a:rPr>
                        <a:t> </a:t>
                      </a:r>
                      <a:r>
                        <a:rPr lang="he-IL" sz="1800" baseline="0" dirty="0">
                          <a:solidFill>
                            <a:srgbClr val="FF0000"/>
                          </a:solidFill>
                        </a:rPr>
                        <a:t>/ תכנון ב-</a:t>
                      </a:r>
                      <a:r>
                        <a:rPr lang="en-US" sz="1800" baseline="0" dirty="0">
                          <a:solidFill>
                            <a:srgbClr val="FF0000"/>
                          </a:solidFill>
                        </a:rPr>
                        <a:t>CAD</a:t>
                      </a:r>
                      <a:endParaRPr lang="he-IL" sz="1800" dirty="0">
                        <a:solidFill>
                          <a:srgbClr val="FF0000"/>
                        </a:solidFill>
                      </a:endParaRPr>
                    </a:p>
                  </a:txBody>
                  <a:tcPr marT="45723" marB="45723"/>
                </a:tc>
                <a:tc hMerge="1">
                  <a:txBody>
                    <a:bodyPr/>
                    <a:lstStyle/>
                    <a:p>
                      <a:pPr rtl="1"/>
                      <a:endParaRPr lang="he-IL"/>
                    </a:p>
                  </a:txBody>
                  <a:tcPr/>
                </a:tc>
                <a:extLst>
                  <a:ext uri="{0D108BD9-81ED-4DB2-BD59-A6C34878D82A}">
                    <a16:rowId xmlns:a16="http://schemas.microsoft.com/office/drawing/2014/main" val="10000"/>
                  </a:ext>
                </a:extLst>
              </a:tr>
              <a:tr h="380682">
                <a:tc>
                  <a:txBody>
                    <a:bodyPr/>
                    <a:lstStyle/>
                    <a:p>
                      <a:pPr rtl="1"/>
                      <a:r>
                        <a:rPr lang="he-IL" sz="1800" b="1" dirty="0"/>
                        <a:t>תכנון מוקדם</a:t>
                      </a:r>
                      <a:endParaRPr lang="he-IL" sz="1800" b="1" dirty="0">
                        <a:solidFill>
                          <a:schemeClr val="tx1"/>
                        </a:solidFill>
                      </a:endParaRPr>
                    </a:p>
                  </a:txBody>
                  <a:tcPr marT="45723" marB="45723"/>
                </a:tc>
                <a:tc>
                  <a:txBody>
                    <a:bodyPr/>
                    <a:lstStyle/>
                    <a:p>
                      <a:pPr algn="ctr" rtl="1"/>
                      <a:r>
                        <a:rPr lang="he-IL" sz="2000" dirty="0">
                          <a:solidFill>
                            <a:srgbClr val="FFFF00"/>
                          </a:solidFill>
                          <a:effectLst>
                            <a:outerShdw blurRad="38100" dist="38100" dir="2700000" algn="tl">
                              <a:srgbClr val="000000">
                                <a:alpha val="43137"/>
                              </a:srgbClr>
                            </a:outerShdw>
                          </a:effectLst>
                        </a:rPr>
                        <a:t>20%</a:t>
                      </a:r>
                    </a:p>
                  </a:txBody>
                  <a:tcPr marT="45723" marB="45723"/>
                </a:tc>
                <a:tc rowSpan="4">
                  <a:txBody>
                    <a:bodyPr/>
                    <a:lstStyle/>
                    <a:p>
                      <a:pPr algn="ctr" rtl="1"/>
                      <a:r>
                        <a:rPr lang="he-IL" sz="2000" b="1" dirty="0">
                          <a:solidFill>
                            <a:srgbClr val="FFFF00"/>
                          </a:solidFill>
                          <a:effectLst>
                            <a:outerShdw blurRad="38100" dist="38100" dir="2700000" algn="tl">
                              <a:srgbClr val="000000">
                                <a:alpha val="43137"/>
                              </a:srgbClr>
                            </a:outerShdw>
                          </a:effectLst>
                        </a:rPr>
                        <a:t>80%</a:t>
                      </a:r>
                    </a:p>
                  </a:txBody>
                  <a:tcPr marT="45723" marB="45723" anchor="ctr"/>
                </a:tc>
                <a:tc>
                  <a:txBody>
                    <a:bodyPr/>
                    <a:lstStyle/>
                    <a:p>
                      <a:pPr algn="ctr" rtl="1"/>
                      <a:r>
                        <a:rPr lang="he-IL" sz="2000" dirty="0">
                          <a:solidFill>
                            <a:srgbClr val="FF0000"/>
                          </a:solidFill>
                          <a:effectLst>
                            <a:outerShdw blurRad="38100" dist="38100" dir="2700000" algn="tl">
                              <a:srgbClr val="000000">
                                <a:alpha val="43137"/>
                              </a:srgbClr>
                            </a:outerShdw>
                          </a:effectLst>
                        </a:rPr>
                        <a:t>20%</a:t>
                      </a:r>
                    </a:p>
                  </a:txBody>
                  <a:tcPr marT="45723" marB="45723"/>
                </a:tc>
                <a:tc rowSpan="4">
                  <a:txBody>
                    <a:bodyPr/>
                    <a:lstStyle/>
                    <a:p>
                      <a:pPr algn="ctr" rtl="1"/>
                      <a:r>
                        <a:rPr lang="he-IL" sz="2000" b="1" dirty="0">
                          <a:solidFill>
                            <a:srgbClr val="FF0000"/>
                          </a:solidFill>
                          <a:effectLst>
                            <a:outerShdw blurRad="38100" dist="38100" dir="2700000" algn="tl">
                              <a:srgbClr val="000000">
                                <a:alpha val="43137"/>
                              </a:srgbClr>
                            </a:outerShdw>
                          </a:effectLst>
                        </a:rPr>
                        <a:t>80%</a:t>
                      </a:r>
                    </a:p>
                  </a:txBody>
                  <a:tcPr marT="45723" marB="45723" anchor="ctr"/>
                </a:tc>
                <a:extLst>
                  <a:ext uri="{0D108BD9-81ED-4DB2-BD59-A6C34878D82A}">
                    <a16:rowId xmlns:a16="http://schemas.microsoft.com/office/drawing/2014/main" val="10001"/>
                  </a:ext>
                </a:extLst>
              </a:tr>
              <a:tr h="380682">
                <a:tc>
                  <a:txBody>
                    <a:bodyPr/>
                    <a:lstStyle/>
                    <a:p>
                      <a:pPr rtl="1"/>
                      <a:r>
                        <a:rPr lang="he-IL" sz="1800" b="1" dirty="0"/>
                        <a:t>תכנון סופי</a:t>
                      </a:r>
                      <a:endParaRPr lang="he-IL" sz="1800" b="1" dirty="0">
                        <a:solidFill>
                          <a:schemeClr val="tx1"/>
                        </a:solidFill>
                      </a:endParaRPr>
                    </a:p>
                  </a:txBody>
                  <a:tcPr marT="45723" marB="45723"/>
                </a:tc>
                <a:tc>
                  <a:txBody>
                    <a:bodyPr/>
                    <a:lstStyle/>
                    <a:p>
                      <a:pPr algn="ctr" rtl="1"/>
                      <a:r>
                        <a:rPr lang="he-IL" sz="2000" dirty="0">
                          <a:solidFill>
                            <a:srgbClr val="FFFF00"/>
                          </a:solidFill>
                          <a:effectLst>
                            <a:outerShdw blurRad="38100" dist="38100" dir="2700000" algn="tl">
                              <a:srgbClr val="000000">
                                <a:alpha val="43137"/>
                              </a:srgbClr>
                            </a:outerShdw>
                          </a:effectLst>
                        </a:rPr>
                        <a:t>23%</a:t>
                      </a:r>
                    </a:p>
                  </a:txBody>
                  <a:tcPr marT="45723" marB="45723"/>
                </a:tc>
                <a:tc vMerge="1">
                  <a:txBody>
                    <a:bodyPr/>
                    <a:lstStyle/>
                    <a:p>
                      <a:pPr algn="ctr" rtl="1"/>
                      <a:endParaRPr lang="he-IL" sz="1800" dirty="0">
                        <a:solidFill>
                          <a:schemeClr val="tx1"/>
                        </a:solidFill>
                      </a:endParaRPr>
                    </a:p>
                  </a:txBody>
                  <a:tcPr marT="45717" marB="45717"/>
                </a:tc>
                <a:tc>
                  <a:txBody>
                    <a:bodyPr/>
                    <a:lstStyle/>
                    <a:p>
                      <a:pPr algn="ctr" rtl="1"/>
                      <a:r>
                        <a:rPr lang="he-IL" sz="2000" dirty="0">
                          <a:solidFill>
                            <a:srgbClr val="FF0000"/>
                          </a:solidFill>
                          <a:effectLst>
                            <a:outerShdw blurRad="38100" dist="38100" dir="2700000" algn="tl">
                              <a:srgbClr val="000000">
                                <a:alpha val="43137"/>
                              </a:srgbClr>
                            </a:outerShdw>
                          </a:effectLst>
                        </a:rPr>
                        <a:t>12%</a:t>
                      </a:r>
                    </a:p>
                  </a:txBody>
                  <a:tcPr marT="45723" marB="45723"/>
                </a:tc>
                <a:tc vMerge="1">
                  <a:txBody>
                    <a:bodyPr/>
                    <a:lstStyle/>
                    <a:p>
                      <a:pPr algn="ctr" rtl="1"/>
                      <a:endParaRPr lang="he-IL" sz="1800" dirty="0">
                        <a:solidFill>
                          <a:schemeClr val="tx1"/>
                        </a:solidFill>
                      </a:endParaRPr>
                    </a:p>
                  </a:txBody>
                  <a:tcPr marT="45717" marB="45717"/>
                </a:tc>
                <a:extLst>
                  <a:ext uri="{0D108BD9-81ED-4DB2-BD59-A6C34878D82A}">
                    <a16:rowId xmlns:a16="http://schemas.microsoft.com/office/drawing/2014/main" val="10002"/>
                  </a:ext>
                </a:extLst>
              </a:tr>
              <a:tr h="380682">
                <a:tc>
                  <a:txBody>
                    <a:bodyPr/>
                    <a:lstStyle/>
                    <a:p>
                      <a:pPr rtl="1"/>
                      <a:r>
                        <a:rPr lang="he-IL" sz="1800" b="1" dirty="0"/>
                        <a:t>תכניות עבודה</a:t>
                      </a:r>
                      <a:endParaRPr lang="he-IL" sz="1800" b="1" dirty="0">
                        <a:solidFill>
                          <a:schemeClr val="tx1"/>
                        </a:solidFill>
                      </a:endParaRPr>
                    </a:p>
                  </a:txBody>
                  <a:tcPr marT="45723" marB="45723"/>
                </a:tc>
                <a:tc rowSpan="2">
                  <a:txBody>
                    <a:bodyPr/>
                    <a:lstStyle/>
                    <a:p>
                      <a:pPr algn="ctr" rtl="1"/>
                      <a:r>
                        <a:rPr lang="he-IL" sz="2000" dirty="0">
                          <a:solidFill>
                            <a:srgbClr val="FFFF00"/>
                          </a:solidFill>
                          <a:effectLst>
                            <a:outerShdw blurRad="38100" dist="38100" dir="2700000" algn="tl">
                              <a:srgbClr val="000000">
                                <a:alpha val="43137"/>
                              </a:srgbClr>
                            </a:outerShdw>
                          </a:effectLst>
                        </a:rPr>
                        <a:t>37%</a:t>
                      </a:r>
                    </a:p>
                  </a:txBody>
                  <a:tcPr marT="45723" marB="45723" anchor="ctr"/>
                </a:tc>
                <a:tc vMerge="1">
                  <a:txBody>
                    <a:bodyPr/>
                    <a:lstStyle/>
                    <a:p>
                      <a:pPr algn="ctr" rtl="1"/>
                      <a:endParaRPr lang="he-IL" sz="1800" dirty="0">
                        <a:solidFill>
                          <a:schemeClr val="tx1"/>
                        </a:solidFill>
                      </a:endParaRPr>
                    </a:p>
                  </a:txBody>
                  <a:tcPr marT="45717" marB="45717"/>
                </a:tc>
                <a:tc>
                  <a:txBody>
                    <a:bodyPr/>
                    <a:lstStyle/>
                    <a:p>
                      <a:pPr algn="ctr" rtl="1"/>
                      <a:r>
                        <a:rPr lang="he-IL" sz="2000" dirty="0">
                          <a:solidFill>
                            <a:srgbClr val="FF0000"/>
                          </a:solidFill>
                          <a:effectLst>
                            <a:outerShdw blurRad="38100" dist="38100" dir="2700000" algn="tl">
                              <a:srgbClr val="000000">
                                <a:alpha val="43137"/>
                              </a:srgbClr>
                            </a:outerShdw>
                          </a:effectLst>
                        </a:rPr>
                        <a:t>25%</a:t>
                      </a:r>
                    </a:p>
                  </a:txBody>
                  <a:tcPr marT="45723" marB="45723"/>
                </a:tc>
                <a:tc vMerge="1">
                  <a:txBody>
                    <a:bodyPr/>
                    <a:lstStyle/>
                    <a:p>
                      <a:pPr algn="ctr" rtl="1"/>
                      <a:endParaRPr lang="he-IL" sz="1800" dirty="0">
                        <a:solidFill>
                          <a:schemeClr val="tx1"/>
                        </a:solidFill>
                      </a:endParaRPr>
                    </a:p>
                  </a:txBody>
                  <a:tcPr marT="45717" marB="45717"/>
                </a:tc>
                <a:extLst>
                  <a:ext uri="{0D108BD9-81ED-4DB2-BD59-A6C34878D82A}">
                    <a16:rowId xmlns:a16="http://schemas.microsoft.com/office/drawing/2014/main" val="10003"/>
                  </a:ext>
                </a:extLst>
              </a:tr>
              <a:tr h="380682">
                <a:tc>
                  <a:txBody>
                    <a:bodyPr/>
                    <a:lstStyle/>
                    <a:p>
                      <a:pPr rtl="1"/>
                      <a:r>
                        <a:rPr lang="he-IL" sz="1800" b="1" dirty="0"/>
                        <a:t>פרטי בניין ומפרטים</a:t>
                      </a:r>
                      <a:endParaRPr lang="he-IL" sz="1800" b="1" dirty="0">
                        <a:solidFill>
                          <a:schemeClr val="tx1"/>
                        </a:solidFill>
                      </a:endParaRPr>
                    </a:p>
                  </a:txBody>
                  <a:tcPr marT="45723" marB="45723"/>
                </a:tc>
                <a:tc vMerge="1">
                  <a:txBody>
                    <a:bodyPr/>
                    <a:lstStyle/>
                    <a:p>
                      <a:pPr algn="ctr" rtl="1"/>
                      <a:endParaRPr lang="he-IL" sz="1800" dirty="0">
                        <a:solidFill>
                          <a:srgbClr val="FFFF00"/>
                        </a:solidFill>
                        <a:effectLst>
                          <a:outerShdw blurRad="38100" dist="38100" dir="2700000" algn="tl">
                            <a:srgbClr val="000000">
                              <a:alpha val="43137"/>
                            </a:srgbClr>
                          </a:outerShdw>
                        </a:effectLst>
                      </a:endParaRPr>
                    </a:p>
                  </a:txBody>
                  <a:tcPr marT="45707" marB="45707"/>
                </a:tc>
                <a:tc vMerge="1">
                  <a:txBody>
                    <a:bodyPr/>
                    <a:lstStyle/>
                    <a:p>
                      <a:pPr algn="ctr" rtl="1"/>
                      <a:endParaRPr lang="he-IL" sz="1800" dirty="0">
                        <a:solidFill>
                          <a:schemeClr val="tx1"/>
                        </a:solidFill>
                      </a:endParaRPr>
                    </a:p>
                  </a:txBody>
                  <a:tcPr marT="45717" marB="45717"/>
                </a:tc>
                <a:tc>
                  <a:txBody>
                    <a:bodyPr/>
                    <a:lstStyle/>
                    <a:p>
                      <a:pPr algn="ctr" rtl="1"/>
                      <a:r>
                        <a:rPr lang="he-IL" sz="2000" dirty="0">
                          <a:solidFill>
                            <a:srgbClr val="FF0000"/>
                          </a:solidFill>
                          <a:effectLst>
                            <a:outerShdw blurRad="38100" dist="38100" dir="2700000" algn="tl">
                              <a:srgbClr val="000000">
                                <a:alpha val="43137"/>
                              </a:srgbClr>
                            </a:outerShdw>
                          </a:effectLst>
                        </a:rPr>
                        <a:t>23%</a:t>
                      </a:r>
                    </a:p>
                  </a:txBody>
                  <a:tcPr marT="45723" marB="45723"/>
                </a:tc>
                <a:tc vMerge="1">
                  <a:txBody>
                    <a:bodyPr/>
                    <a:lstStyle/>
                    <a:p>
                      <a:pPr algn="ctr" rtl="1"/>
                      <a:endParaRPr lang="he-IL" sz="1800" dirty="0">
                        <a:solidFill>
                          <a:schemeClr val="tx1"/>
                        </a:solidFill>
                      </a:endParaRPr>
                    </a:p>
                  </a:txBody>
                  <a:tcPr marT="45717" marB="45717"/>
                </a:tc>
                <a:extLst>
                  <a:ext uri="{0D108BD9-81ED-4DB2-BD59-A6C34878D82A}">
                    <a16:rowId xmlns:a16="http://schemas.microsoft.com/office/drawing/2014/main" val="10004"/>
                  </a:ext>
                </a:extLst>
              </a:tr>
            </a:tbl>
          </a:graphicData>
        </a:graphic>
      </p:graphicFrame>
      <p:sp>
        <p:nvSpPr>
          <p:cNvPr id="43043" name="מציין מיקום של מספר שקופית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70AB8417-393C-466F-A5F1-C96567B4986C}" type="slidenum">
              <a:rPr lang="he-IL" altLang="he-IL" smtClean="0"/>
              <a:pPr/>
              <a:t>28</a:t>
            </a:fld>
            <a:endParaRPr lang="he-IL" altLang="he-IL"/>
          </a:p>
        </p:txBody>
      </p:sp>
      <p:graphicFrame>
        <p:nvGraphicFramePr>
          <p:cNvPr id="2" name="טבלה 1"/>
          <p:cNvGraphicFramePr>
            <a:graphicFrameLocks noGrp="1"/>
          </p:cNvGraphicFramePr>
          <p:nvPr>
            <p:extLst>
              <p:ext uri="{D42A27DB-BD31-4B8C-83A1-F6EECF244321}">
                <p14:modId xmlns:p14="http://schemas.microsoft.com/office/powerpoint/2010/main" val="3854892540"/>
              </p:ext>
            </p:extLst>
          </p:nvPr>
        </p:nvGraphicFramePr>
        <p:xfrm>
          <a:off x="630238" y="4048125"/>
          <a:ext cx="8189912" cy="1036638"/>
        </p:xfrm>
        <a:graphic>
          <a:graphicData uri="http://schemas.openxmlformats.org/drawingml/2006/table">
            <a:tbl>
              <a:tblPr rtl="1" firstRow="1" bandRow="1">
                <a:tableStyleId>{21E4AEA4-8DFA-4A89-87EB-49C32662AFE0}</a:tableStyleId>
              </a:tblPr>
              <a:tblGrid>
                <a:gridCol w="2729971">
                  <a:extLst>
                    <a:ext uri="{9D8B030D-6E8A-4147-A177-3AD203B41FA5}">
                      <a16:colId xmlns:a16="http://schemas.microsoft.com/office/drawing/2014/main" val="20000"/>
                    </a:ext>
                  </a:extLst>
                </a:gridCol>
                <a:gridCol w="5459941">
                  <a:extLst>
                    <a:ext uri="{9D8B030D-6E8A-4147-A177-3AD203B41FA5}">
                      <a16:colId xmlns:a16="http://schemas.microsoft.com/office/drawing/2014/main" val="20001"/>
                    </a:ext>
                  </a:extLst>
                </a:gridCol>
              </a:tblGrid>
              <a:tr h="380274">
                <a:tc gridSpan="2">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800" u="none" dirty="0">
                          <a:solidFill>
                            <a:srgbClr val="FF0000"/>
                          </a:solidFill>
                        </a:rPr>
                        <a:t>תוספות</a:t>
                      </a:r>
                    </a:p>
                  </a:txBody>
                  <a:tcPr marT="45674" marB="45674"/>
                </a:tc>
                <a:tc hMerge="1">
                  <a:txBody>
                    <a:bodyPr/>
                    <a:lstStyle/>
                    <a:p>
                      <a:pPr algn="r" rtl="1"/>
                      <a:endParaRPr lang="he-IL" sz="1800" u="none" dirty="0">
                        <a:solidFill>
                          <a:srgbClr val="FF0000"/>
                        </a:solidFill>
                      </a:endParaRPr>
                    </a:p>
                  </a:txBody>
                  <a:tcPr marT="45717" marB="45717"/>
                </a:tc>
                <a:extLst>
                  <a:ext uri="{0D108BD9-81ED-4DB2-BD59-A6C34878D82A}">
                    <a16:rowId xmlns:a16="http://schemas.microsoft.com/office/drawing/2014/main" val="10000"/>
                  </a:ext>
                </a:extLst>
              </a:tr>
              <a:tr h="656364">
                <a:tc>
                  <a:txBody>
                    <a:bodyPr/>
                    <a:lstStyle/>
                    <a:p>
                      <a:pPr rtl="1"/>
                      <a:r>
                        <a:rPr lang="he-IL" sz="1800" b="1" dirty="0">
                          <a:solidFill>
                            <a:srgbClr val="FF0000"/>
                          </a:solidFill>
                        </a:rPr>
                        <a:t>תכנית</a:t>
                      </a:r>
                      <a:r>
                        <a:rPr lang="he-IL" sz="1800" b="1" baseline="0" dirty="0">
                          <a:solidFill>
                            <a:srgbClr val="FF0000"/>
                          </a:solidFill>
                        </a:rPr>
                        <a:t> לרשויות וטיפול באישורן</a:t>
                      </a:r>
                      <a:endParaRPr lang="he-IL" sz="1800" b="1" dirty="0">
                        <a:solidFill>
                          <a:srgbClr val="FF0000"/>
                        </a:solidFill>
                      </a:endParaRPr>
                    </a:p>
                  </a:txBody>
                  <a:tcPr marT="45674" marB="45674"/>
                </a:tc>
                <a:tc>
                  <a:txBody>
                    <a:bodyPr/>
                    <a:lstStyle/>
                    <a:p>
                      <a:pPr algn="ctr" rtl="1"/>
                      <a:r>
                        <a:rPr lang="he-IL" sz="2300" b="1" dirty="0">
                          <a:solidFill>
                            <a:srgbClr val="FF0000"/>
                          </a:solidFill>
                        </a:rPr>
                        <a:t>11%</a:t>
                      </a:r>
                    </a:p>
                  </a:txBody>
                  <a:tcPr marT="45674" marB="45674" anchor="ctr"/>
                </a:tc>
                <a:extLst>
                  <a:ext uri="{0D108BD9-81ED-4DB2-BD59-A6C34878D82A}">
                    <a16:rowId xmlns:a16="http://schemas.microsoft.com/office/drawing/2014/main" val="10001"/>
                  </a:ext>
                </a:extLst>
              </a:tr>
            </a:tbl>
          </a:graphicData>
        </a:graphic>
      </p:graphicFrame>
      <p:graphicFrame>
        <p:nvGraphicFramePr>
          <p:cNvPr id="6" name="Content Placeholder 3"/>
          <p:cNvGraphicFramePr>
            <a:graphicFrameLocks/>
          </p:cNvGraphicFramePr>
          <p:nvPr>
            <p:extLst>
              <p:ext uri="{D42A27DB-BD31-4B8C-83A1-F6EECF244321}">
                <p14:modId xmlns:p14="http://schemas.microsoft.com/office/powerpoint/2010/main" val="1890738019"/>
              </p:ext>
            </p:extLst>
          </p:nvPr>
        </p:nvGraphicFramePr>
        <p:xfrm>
          <a:off x="611189" y="3141663"/>
          <a:ext cx="8189911" cy="395942"/>
        </p:xfrm>
        <a:graphic>
          <a:graphicData uri="http://schemas.openxmlformats.org/drawingml/2006/table">
            <a:tbl>
              <a:tblPr rtl="1" firstRow="1" bandRow="1">
                <a:tableStyleId>{21E4AEA4-8DFA-4A89-87EB-49C32662AFE0}</a:tableStyleId>
              </a:tblPr>
              <a:tblGrid>
                <a:gridCol w="2729971">
                  <a:extLst>
                    <a:ext uri="{9D8B030D-6E8A-4147-A177-3AD203B41FA5}">
                      <a16:colId xmlns:a16="http://schemas.microsoft.com/office/drawing/2014/main" val="20000"/>
                    </a:ext>
                  </a:extLst>
                </a:gridCol>
                <a:gridCol w="1364985">
                  <a:extLst>
                    <a:ext uri="{9D8B030D-6E8A-4147-A177-3AD203B41FA5}">
                      <a16:colId xmlns:a16="http://schemas.microsoft.com/office/drawing/2014/main" val="20001"/>
                    </a:ext>
                  </a:extLst>
                </a:gridCol>
                <a:gridCol w="1364985">
                  <a:extLst>
                    <a:ext uri="{9D8B030D-6E8A-4147-A177-3AD203B41FA5}">
                      <a16:colId xmlns:a16="http://schemas.microsoft.com/office/drawing/2014/main" val="20002"/>
                    </a:ext>
                  </a:extLst>
                </a:gridCol>
                <a:gridCol w="1364985">
                  <a:extLst>
                    <a:ext uri="{9D8B030D-6E8A-4147-A177-3AD203B41FA5}">
                      <a16:colId xmlns:a16="http://schemas.microsoft.com/office/drawing/2014/main" val="20003"/>
                    </a:ext>
                  </a:extLst>
                </a:gridCol>
                <a:gridCol w="1364985">
                  <a:extLst>
                    <a:ext uri="{9D8B030D-6E8A-4147-A177-3AD203B41FA5}">
                      <a16:colId xmlns:a16="http://schemas.microsoft.com/office/drawing/2014/main" val="20004"/>
                    </a:ext>
                  </a:extLst>
                </a:gridCol>
              </a:tblGrid>
              <a:tr h="379412">
                <a:tc>
                  <a:txBody>
                    <a:bodyPr/>
                    <a:lstStyle/>
                    <a:p>
                      <a:pPr rtl="1"/>
                      <a:r>
                        <a:rPr lang="he-IL" sz="1800" b="1" u="none" dirty="0">
                          <a:solidFill>
                            <a:schemeClr val="tx1"/>
                          </a:solidFill>
                        </a:rPr>
                        <a:t>פיקוח עליון</a:t>
                      </a:r>
                    </a:p>
                  </a:txBody>
                  <a:tcPr marT="45571" marB="45571">
                    <a:solidFill>
                      <a:srgbClr val="CCFF99"/>
                    </a:solidFill>
                  </a:tcPr>
                </a:tc>
                <a:tc>
                  <a:txBody>
                    <a:bodyPr/>
                    <a:lstStyle/>
                    <a:p>
                      <a:pPr algn="ctr" rtl="1"/>
                      <a:r>
                        <a:rPr lang="he-IL" sz="2000" b="1" u="none" dirty="0">
                          <a:solidFill>
                            <a:srgbClr val="FFFF00"/>
                          </a:solidFill>
                          <a:effectLst>
                            <a:outerShdw blurRad="38100" dist="38100" dir="2700000" algn="tl">
                              <a:srgbClr val="000000">
                                <a:alpha val="43137"/>
                              </a:srgbClr>
                            </a:outerShdw>
                          </a:effectLst>
                        </a:rPr>
                        <a:t>20%</a:t>
                      </a:r>
                    </a:p>
                  </a:txBody>
                  <a:tcPr marT="45571" marB="45571">
                    <a:solidFill>
                      <a:srgbClr val="CCFF99"/>
                    </a:solidFill>
                  </a:tcPr>
                </a:tc>
                <a:tc>
                  <a:txBody>
                    <a:bodyPr/>
                    <a:lstStyle/>
                    <a:p>
                      <a:pPr algn="ctr" rtl="1"/>
                      <a:r>
                        <a:rPr lang="he-IL" sz="2000" b="1" u="none" dirty="0">
                          <a:solidFill>
                            <a:srgbClr val="FFFF00"/>
                          </a:solidFill>
                          <a:effectLst>
                            <a:outerShdw blurRad="38100" dist="38100" dir="2700000" algn="tl">
                              <a:srgbClr val="000000">
                                <a:alpha val="43137"/>
                              </a:srgbClr>
                            </a:outerShdw>
                          </a:effectLst>
                        </a:rPr>
                        <a:t>20%</a:t>
                      </a:r>
                    </a:p>
                  </a:txBody>
                  <a:tcPr marT="45571" marB="45571">
                    <a:solidFill>
                      <a:srgbClr val="CCFF99"/>
                    </a:solidFill>
                  </a:tcPr>
                </a:tc>
                <a:tc>
                  <a:txBody>
                    <a:bodyPr/>
                    <a:lstStyle/>
                    <a:p>
                      <a:pPr algn="ctr" rtl="1"/>
                      <a:r>
                        <a:rPr lang="he-IL" sz="2000" b="1" u="none" dirty="0">
                          <a:solidFill>
                            <a:srgbClr val="FF0000"/>
                          </a:solidFill>
                          <a:effectLst>
                            <a:outerShdw blurRad="38100" dist="38100" dir="2700000" algn="tl">
                              <a:srgbClr val="000000">
                                <a:alpha val="43137"/>
                              </a:srgbClr>
                            </a:outerShdw>
                          </a:effectLst>
                        </a:rPr>
                        <a:t>20%</a:t>
                      </a:r>
                    </a:p>
                  </a:txBody>
                  <a:tcPr marT="45571" marB="45571">
                    <a:solidFill>
                      <a:srgbClr val="CCFF99"/>
                    </a:solidFill>
                  </a:tcPr>
                </a:tc>
                <a:tc>
                  <a:txBody>
                    <a:bodyPr/>
                    <a:lstStyle/>
                    <a:p>
                      <a:pPr algn="ctr" rtl="1"/>
                      <a:r>
                        <a:rPr lang="he-IL" sz="2000" b="1" u="none" dirty="0">
                          <a:solidFill>
                            <a:srgbClr val="FF0000"/>
                          </a:solidFill>
                          <a:effectLst>
                            <a:outerShdw blurRad="38100" dist="38100" dir="2700000" algn="tl">
                              <a:srgbClr val="000000">
                                <a:alpha val="43137"/>
                              </a:srgbClr>
                            </a:outerShdw>
                          </a:effectLst>
                        </a:rPr>
                        <a:t>20%</a:t>
                      </a:r>
                    </a:p>
                  </a:txBody>
                  <a:tcPr marT="45571" marB="45571">
                    <a:solidFill>
                      <a:srgbClr val="CCFF99"/>
                    </a:solidFill>
                  </a:tcPr>
                </a:tc>
                <a:extLst>
                  <a:ext uri="{0D108BD9-81ED-4DB2-BD59-A6C34878D82A}">
                    <a16:rowId xmlns:a16="http://schemas.microsoft.com/office/drawing/2014/main" val="10000"/>
                  </a:ext>
                </a:extLst>
              </a:tr>
            </a:tbl>
          </a:graphicData>
        </a:graphic>
      </p:graphicFrame>
      <p:graphicFrame>
        <p:nvGraphicFramePr>
          <p:cNvPr id="7" name="Content Placeholder 3"/>
          <p:cNvGraphicFramePr>
            <a:graphicFrameLocks/>
          </p:cNvGraphicFramePr>
          <p:nvPr>
            <p:extLst>
              <p:ext uri="{D42A27DB-BD31-4B8C-83A1-F6EECF244321}">
                <p14:modId xmlns:p14="http://schemas.microsoft.com/office/powerpoint/2010/main" val="3090571290"/>
              </p:ext>
            </p:extLst>
          </p:nvPr>
        </p:nvGraphicFramePr>
        <p:xfrm>
          <a:off x="611187" y="3573463"/>
          <a:ext cx="8189913" cy="426422"/>
        </p:xfrm>
        <a:graphic>
          <a:graphicData uri="http://schemas.openxmlformats.org/drawingml/2006/table">
            <a:tbl>
              <a:tblPr rtl="1" firstRow="1" bandRow="1">
                <a:tableStyleId>{21E4AEA4-8DFA-4A89-87EB-49C32662AFE0}</a:tableStyleId>
              </a:tblPr>
              <a:tblGrid>
                <a:gridCol w="2729971">
                  <a:extLst>
                    <a:ext uri="{9D8B030D-6E8A-4147-A177-3AD203B41FA5}">
                      <a16:colId xmlns:a16="http://schemas.microsoft.com/office/drawing/2014/main" val="20000"/>
                    </a:ext>
                  </a:extLst>
                </a:gridCol>
                <a:gridCol w="2729971">
                  <a:extLst>
                    <a:ext uri="{9D8B030D-6E8A-4147-A177-3AD203B41FA5}">
                      <a16:colId xmlns:a16="http://schemas.microsoft.com/office/drawing/2014/main" val="20001"/>
                    </a:ext>
                  </a:extLst>
                </a:gridCol>
                <a:gridCol w="2729971">
                  <a:extLst>
                    <a:ext uri="{9D8B030D-6E8A-4147-A177-3AD203B41FA5}">
                      <a16:colId xmlns:a16="http://schemas.microsoft.com/office/drawing/2014/main" val="20002"/>
                    </a:ext>
                  </a:extLst>
                </a:gridCol>
              </a:tblGrid>
              <a:tr h="379412">
                <a:tc>
                  <a:txBody>
                    <a:bodyPr/>
                    <a:lstStyle/>
                    <a:p>
                      <a:pPr rtl="1"/>
                      <a:r>
                        <a:rPr lang="he-IL" sz="1800" dirty="0">
                          <a:solidFill>
                            <a:schemeClr val="tx1"/>
                          </a:solidFill>
                        </a:rPr>
                        <a:t>סה"כ</a:t>
                      </a:r>
                    </a:p>
                  </a:txBody>
                  <a:tcPr marT="45571" marB="45571">
                    <a:solidFill>
                      <a:srgbClr val="FFFFCC"/>
                    </a:solidFill>
                  </a:tcPr>
                </a:tc>
                <a:tc>
                  <a:txBody>
                    <a:bodyPr/>
                    <a:lstStyle/>
                    <a:p>
                      <a:pPr algn="ctr" rtl="1"/>
                      <a:r>
                        <a:rPr lang="he-IL" sz="2200" dirty="0">
                          <a:solidFill>
                            <a:srgbClr val="FFFF00"/>
                          </a:solidFill>
                          <a:effectLst>
                            <a:outerShdw blurRad="38100" dist="38100" dir="2700000" algn="tl">
                              <a:srgbClr val="000000">
                                <a:alpha val="43137"/>
                              </a:srgbClr>
                            </a:outerShdw>
                          </a:effectLst>
                        </a:rPr>
                        <a:t>100%</a:t>
                      </a:r>
                    </a:p>
                  </a:txBody>
                  <a:tcPr marT="45571" marB="45571">
                    <a:solidFill>
                      <a:srgbClr val="FFFFCC"/>
                    </a:solidFill>
                  </a:tcPr>
                </a:tc>
                <a:tc>
                  <a:txBody>
                    <a:bodyPr/>
                    <a:lstStyle/>
                    <a:p>
                      <a:pPr algn="ctr" rtl="1"/>
                      <a:r>
                        <a:rPr lang="he-IL" sz="2200" dirty="0">
                          <a:solidFill>
                            <a:srgbClr val="FF0000"/>
                          </a:solidFill>
                          <a:effectLst>
                            <a:outerShdw blurRad="38100" dist="38100" dir="2700000" algn="tl">
                              <a:srgbClr val="000000">
                                <a:alpha val="43137"/>
                              </a:srgbClr>
                            </a:outerShdw>
                          </a:effectLst>
                        </a:rPr>
                        <a:t>100%</a:t>
                      </a:r>
                    </a:p>
                  </a:txBody>
                  <a:tcPr marT="45571" marB="45571" anchor="ctr">
                    <a:solidFill>
                      <a:srgbClr val="FFFFCC"/>
                    </a:solidFill>
                  </a:tcPr>
                </a:tc>
                <a:extLst>
                  <a:ext uri="{0D108BD9-81ED-4DB2-BD59-A6C34878D82A}">
                    <a16:rowId xmlns:a16="http://schemas.microsoft.com/office/drawing/2014/main" val="10000"/>
                  </a:ext>
                </a:extLst>
              </a:tr>
            </a:tbl>
          </a:graphicData>
        </a:graphic>
      </p:graphicFrame>
      <p:sp>
        <p:nvSpPr>
          <p:cNvPr id="8"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שירותים חלקיים</a:t>
            </a:r>
          </a:p>
        </p:txBody>
      </p:sp>
      <p:pic>
        <p:nvPicPr>
          <p:cNvPr id="10" name="תמונה 9"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מציין מיקום של מספר שקופית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24C64238-480E-4292-AA51-805DEB6552C6}" type="slidenum">
              <a:rPr lang="he-IL" altLang="he-IL" smtClean="0"/>
              <a:pPr/>
              <a:t>29</a:t>
            </a:fld>
            <a:endParaRPr lang="he-IL" altLang="he-IL"/>
          </a:p>
        </p:txBody>
      </p:sp>
      <p:graphicFrame>
        <p:nvGraphicFramePr>
          <p:cNvPr id="3" name="טבלה 2"/>
          <p:cNvGraphicFramePr>
            <a:graphicFrameLocks noGrp="1"/>
          </p:cNvGraphicFramePr>
          <p:nvPr>
            <p:extLst>
              <p:ext uri="{D42A27DB-BD31-4B8C-83A1-F6EECF244321}">
                <p14:modId xmlns:p14="http://schemas.microsoft.com/office/powerpoint/2010/main" val="1884069189"/>
              </p:ext>
            </p:extLst>
          </p:nvPr>
        </p:nvGraphicFramePr>
        <p:xfrm>
          <a:off x="539750" y="908050"/>
          <a:ext cx="8280400" cy="811721"/>
        </p:xfrm>
        <a:graphic>
          <a:graphicData uri="http://schemas.openxmlformats.org/drawingml/2006/table">
            <a:tbl>
              <a:tblPr rtl="1" firstRow="1" firstCol="1" bandRow="1">
                <a:tableStyleId>{5C22544A-7EE6-4342-B048-85BDC9FD1C3A}</a:tableStyleId>
              </a:tblPr>
              <a:tblGrid>
                <a:gridCol w="364522">
                  <a:extLst>
                    <a:ext uri="{9D8B030D-6E8A-4147-A177-3AD203B41FA5}">
                      <a16:colId xmlns:a16="http://schemas.microsoft.com/office/drawing/2014/main" val="20000"/>
                    </a:ext>
                  </a:extLst>
                </a:gridCol>
                <a:gridCol w="4483778">
                  <a:extLst>
                    <a:ext uri="{9D8B030D-6E8A-4147-A177-3AD203B41FA5}">
                      <a16:colId xmlns:a16="http://schemas.microsoft.com/office/drawing/2014/main" val="20001"/>
                    </a:ext>
                  </a:extLst>
                </a:gridCol>
                <a:gridCol w="3432100">
                  <a:extLst>
                    <a:ext uri="{9D8B030D-6E8A-4147-A177-3AD203B41FA5}">
                      <a16:colId xmlns:a16="http://schemas.microsoft.com/office/drawing/2014/main" val="20002"/>
                    </a:ext>
                  </a:extLst>
                </a:gridCol>
              </a:tblGrid>
              <a:tr h="0">
                <a:tc>
                  <a:txBody>
                    <a:bodyPr/>
                    <a:lstStyle/>
                    <a:p>
                      <a:pPr marL="0" lvl="0" indent="0" algn="ctr" rtl="1">
                        <a:lnSpc>
                          <a:spcPts val="2200"/>
                        </a:lnSpc>
                        <a:spcAft>
                          <a:spcPts val="0"/>
                        </a:spcAft>
                        <a:buFont typeface="+mj-lt"/>
                        <a:buNone/>
                      </a:pPr>
                      <a:r>
                        <a:rPr lang="he-IL" sz="1400" b="1" kern="1200" dirty="0">
                          <a:solidFill>
                            <a:schemeClr val="tx1"/>
                          </a:solidFill>
                          <a:latin typeface="+mn-lt"/>
                          <a:ea typeface="+mn-ea"/>
                          <a:cs typeface="+mn-cs"/>
                        </a:rPr>
                        <a:t>1.</a:t>
                      </a:r>
                      <a:endParaRPr lang="en-US" sz="1400" b="1" kern="1200" dirty="0">
                        <a:solidFill>
                          <a:schemeClr val="tx1"/>
                        </a:solidFill>
                        <a:latin typeface="+mn-lt"/>
                        <a:ea typeface="+mn-ea"/>
                        <a:cs typeface="+mn-cs"/>
                      </a:endParaRPr>
                    </a:p>
                  </a:txBody>
                  <a:tcPr marL="6836" marR="6836"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FFCC"/>
                    </a:solidFill>
                  </a:tcPr>
                </a:tc>
                <a:tc>
                  <a:txBody>
                    <a:bodyPr/>
                    <a:lstStyle/>
                    <a:p>
                      <a:pPr marL="36000" algn="just" rtl="1">
                        <a:lnSpc>
                          <a:spcPts val="2200"/>
                        </a:lnSpc>
                        <a:spcAft>
                          <a:spcPts val="0"/>
                        </a:spcAft>
                      </a:pPr>
                      <a:r>
                        <a:rPr lang="he-IL" sz="1400" b="1" kern="1200" dirty="0">
                          <a:solidFill>
                            <a:schemeClr val="tx1"/>
                          </a:solidFill>
                          <a:latin typeface="+mn-lt"/>
                          <a:ea typeface="+mn-ea"/>
                          <a:cs typeface="+mn-cs"/>
                        </a:rPr>
                        <a:t>הכנת פרוגרמה </a:t>
                      </a:r>
                      <a:endParaRPr lang="en-US" sz="1400" b="1" kern="1200" dirty="0">
                        <a:solidFill>
                          <a:schemeClr val="tx1"/>
                        </a:solidFill>
                        <a:latin typeface="+mn-lt"/>
                        <a:ea typeface="+mn-ea"/>
                        <a:cs typeface="+mn-cs"/>
                      </a:endParaRPr>
                    </a:p>
                  </a:txBody>
                  <a:tcPr marL="36002" marR="36002"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FFCC"/>
                    </a:solidFill>
                  </a:tcPr>
                </a:tc>
                <a:tc>
                  <a:txBody>
                    <a:bodyPr/>
                    <a:lstStyle/>
                    <a:p>
                      <a:pPr marL="36000" algn="ctr" rtl="1">
                        <a:lnSpc>
                          <a:spcPts val="2200"/>
                        </a:lnSpc>
                        <a:spcAft>
                          <a:spcPts val="0"/>
                        </a:spcAft>
                      </a:pPr>
                      <a:r>
                        <a:rPr lang="he-IL" sz="1500" b="1" kern="1200" dirty="0">
                          <a:solidFill>
                            <a:srgbClr val="FF0000"/>
                          </a:solidFill>
                          <a:latin typeface="+mn-lt"/>
                          <a:ea typeface="+mn-ea"/>
                          <a:cs typeface="+mn-cs"/>
                        </a:rPr>
                        <a:t>עפ"י פרק 2.32 הכנת אפיונים/פרוגרמה  במהדורה המעודכנת או עפ"י היקף שעות עבודה/משרה מוגדר מראש </a:t>
                      </a:r>
                      <a:endParaRPr lang="en-US" sz="1500" b="1" kern="1200" dirty="0">
                        <a:solidFill>
                          <a:srgbClr val="FF0000"/>
                        </a:solidFill>
                        <a:latin typeface="+mn-lt"/>
                        <a:ea typeface="+mn-ea"/>
                        <a:cs typeface="+mn-cs"/>
                      </a:endParaRPr>
                    </a:p>
                  </a:txBody>
                  <a:tcPr marL="36002" marR="36002"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FFCC"/>
                    </a:solidFill>
                  </a:tcPr>
                </a:tc>
                <a:extLst>
                  <a:ext uri="{0D108BD9-81ED-4DB2-BD59-A6C34878D82A}">
                    <a16:rowId xmlns:a16="http://schemas.microsoft.com/office/drawing/2014/main" val="10000"/>
                  </a:ext>
                </a:extLst>
              </a:tr>
            </a:tbl>
          </a:graphicData>
        </a:graphic>
      </p:graphicFrame>
      <p:sp>
        <p:nvSpPr>
          <p:cNvPr id="44046" name="מלבן 5"/>
          <p:cNvSpPr>
            <a:spLocks noChangeArrowheads="1"/>
          </p:cNvSpPr>
          <p:nvPr/>
        </p:nvSpPr>
        <p:spPr bwMode="auto">
          <a:xfrm>
            <a:off x="576263" y="6021288"/>
            <a:ext cx="82438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r" rtl="1"/>
            <a:r>
              <a:rPr lang="he-IL" altLang="he-IL" sz="1200" b="1" u="sng" dirty="0"/>
              <a:t>קיזוזים </a:t>
            </a:r>
            <a:r>
              <a:rPr lang="he-IL" altLang="he-IL" sz="1200" b="1" dirty="0"/>
              <a:t>: </a:t>
            </a:r>
            <a:r>
              <a:rPr lang="he-IL" altLang="he-IL" sz="1200" dirty="0"/>
              <a:t>אם יוזמן אצל אותו המתכנן שתכנון תכנית מתאר/ תכנית מפורטת או תכנון פיזי הנדסי לתשתיות תכנון מפורט למבנים, ינוכה תשלום היחסי של 5% משירותי תכנון מוקדמים.  </a:t>
            </a:r>
            <a:endParaRPr lang="en-US" altLang="he-IL" sz="1200" dirty="0"/>
          </a:p>
        </p:txBody>
      </p:sp>
      <p:graphicFrame>
        <p:nvGraphicFramePr>
          <p:cNvPr id="9" name="טבלה 8"/>
          <p:cNvGraphicFramePr>
            <a:graphicFrameLocks noGrp="1"/>
          </p:cNvGraphicFramePr>
          <p:nvPr>
            <p:extLst>
              <p:ext uri="{D42A27DB-BD31-4B8C-83A1-F6EECF244321}">
                <p14:modId xmlns:p14="http://schemas.microsoft.com/office/powerpoint/2010/main" val="3886448133"/>
              </p:ext>
            </p:extLst>
          </p:nvPr>
        </p:nvGraphicFramePr>
        <p:xfrm>
          <a:off x="539750" y="1773238"/>
          <a:ext cx="8280400" cy="929750"/>
        </p:xfrm>
        <a:graphic>
          <a:graphicData uri="http://schemas.openxmlformats.org/drawingml/2006/table">
            <a:tbl>
              <a:tblPr rtl="1"/>
              <a:tblGrid>
                <a:gridCol w="363537">
                  <a:extLst>
                    <a:ext uri="{9D8B030D-6E8A-4147-A177-3AD203B41FA5}">
                      <a16:colId xmlns:a16="http://schemas.microsoft.com/office/drawing/2014/main" val="20000"/>
                    </a:ext>
                  </a:extLst>
                </a:gridCol>
                <a:gridCol w="782638">
                  <a:extLst>
                    <a:ext uri="{9D8B030D-6E8A-4147-A177-3AD203B41FA5}">
                      <a16:colId xmlns:a16="http://schemas.microsoft.com/office/drawing/2014/main" val="20001"/>
                    </a:ext>
                  </a:extLst>
                </a:gridCol>
                <a:gridCol w="3702050">
                  <a:extLst>
                    <a:ext uri="{9D8B030D-6E8A-4147-A177-3AD203B41FA5}">
                      <a16:colId xmlns:a16="http://schemas.microsoft.com/office/drawing/2014/main" val="20002"/>
                    </a:ext>
                  </a:extLst>
                </a:gridCol>
                <a:gridCol w="1774825">
                  <a:extLst>
                    <a:ext uri="{9D8B030D-6E8A-4147-A177-3AD203B41FA5}">
                      <a16:colId xmlns:a16="http://schemas.microsoft.com/office/drawing/2014/main" val="20003"/>
                    </a:ext>
                  </a:extLst>
                </a:gridCol>
                <a:gridCol w="1657350">
                  <a:extLst>
                    <a:ext uri="{9D8B030D-6E8A-4147-A177-3AD203B41FA5}">
                      <a16:colId xmlns:a16="http://schemas.microsoft.com/office/drawing/2014/main" val="20004"/>
                    </a:ext>
                  </a:extLst>
                </a:gridCol>
              </a:tblGrid>
              <a:tr h="143594">
                <a:tc>
                  <a:txBody>
                    <a:bodyPr/>
                    <a:lstStyle>
                      <a:lvl1pPr algn="r" rtl="1">
                        <a:lnSpc>
                          <a:spcPct val="150000"/>
                        </a:lnSpc>
                        <a:buClr>
                          <a:schemeClr val="tx2"/>
                        </a:buClr>
                        <a:buSzPct val="100000"/>
                        <a:defRPr sz="1400">
                          <a:solidFill>
                            <a:schemeClr val="tx1"/>
                          </a:solidFill>
                          <a:latin typeface="Arial" pitchFamily="34" charset="0"/>
                          <a:cs typeface="Arial" pitchFamily="34" charset="0"/>
                        </a:defRPr>
                      </a:lvl1pPr>
                      <a:lvl2pPr marL="457200" algn="r" rtl="1">
                        <a:lnSpc>
                          <a:spcPct val="150000"/>
                        </a:lnSpc>
                        <a:buClr>
                          <a:schemeClr val="tx2"/>
                        </a:buClr>
                        <a:buSzPct val="125000"/>
                        <a:buFont typeface="Wingdings" pitchFamily="2" charset="2"/>
                        <a:defRPr sz="1400">
                          <a:solidFill>
                            <a:schemeClr val="tx1"/>
                          </a:solidFill>
                          <a:latin typeface="Arial" pitchFamily="34" charset="0"/>
                          <a:cs typeface="Arial" pitchFamily="34" charset="0"/>
                        </a:defRPr>
                      </a:lvl2pPr>
                      <a:lvl3pPr marL="914400" algn="r" rtl="1">
                        <a:lnSpc>
                          <a:spcPct val="150000"/>
                        </a:lnSpc>
                        <a:buClr>
                          <a:schemeClr val="tx2"/>
                        </a:buClr>
                        <a:buSzPct val="120000"/>
                        <a:buFont typeface="Arial" pitchFamily="34" charset="0"/>
                        <a:defRPr sz="1400">
                          <a:solidFill>
                            <a:schemeClr val="tx1"/>
                          </a:solidFill>
                          <a:latin typeface="Arial" pitchFamily="34" charset="0"/>
                          <a:cs typeface="Arial" pitchFamily="34" charset="0"/>
                        </a:defRPr>
                      </a:lvl3pPr>
                      <a:lvl4pPr marL="1371600" algn="r" rtl="1">
                        <a:lnSpc>
                          <a:spcPct val="150000"/>
                        </a:lnSpc>
                        <a:buClr>
                          <a:schemeClr val="tx2"/>
                        </a:buClr>
                        <a:buSzPct val="120000"/>
                        <a:buFont typeface="Courier New" pitchFamily="49" charset="0"/>
                        <a:defRPr sz="1400">
                          <a:solidFill>
                            <a:schemeClr val="tx1"/>
                          </a:solidFill>
                          <a:latin typeface="Arial" pitchFamily="34" charset="0"/>
                          <a:cs typeface="Arial" pitchFamily="34" charset="0"/>
                        </a:defRPr>
                      </a:lvl4pPr>
                      <a:lvl5pPr marL="1828800" algn="r" rtl="1">
                        <a:buClr>
                          <a:schemeClr val="tx2"/>
                        </a:buClr>
                        <a:buSzPct val="89000"/>
                        <a:buFont typeface="Arial" pitchFamily="34" charset="0"/>
                        <a:defRPr sz="1400">
                          <a:solidFill>
                            <a:schemeClr val="tx1"/>
                          </a:solidFill>
                          <a:latin typeface="Arial" pitchFamily="34" charset="0"/>
                          <a:cs typeface="Arial" pitchFamily="34" charset="0"/>
                        </a:defRPr>
                      </a:lvl5pPr>
                      <a:lvl6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6pPr>
                      <a:lvl7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7pPr>
                      <a:lvl8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8pPr>
                      <a:lvl9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9pPr>
                    </a:lstStyle>
                    <a:p>
                      <a:pPr marL="0" marR="0" lvl="0" indent="0" algn="ctr" defTabSz="914400" rtl="1" eaLnBrk="1" fontAlgn="base" latinLnBrk="0" hangingPunct="1">
                        <a:lnSpc>
                          <a:spcPct val="150000"/>
                        </a:lnSpc>
                        <a:spcBef>
                          <a:spcPct val="0"/>
                        </a:spcBef>
                        <a:spcAft>
                          <a:spcPct val="0"/>
                        </a:spcAft>
                        <a:buClrTx/>
                        <a:buSzTx/>
                        <a:buFont typeface="+mj-lt"/>
                        <a:buNone/>
                        <a:tabLst/>
                      </a:pPr>
                      <a:r>
                        <a:rPr kumimoji="0" lang="he-IL" altLang="he-IL" sz="1400" b="1" i="0" u="none" strike="noStrike" cap="none" normalizeH="0" baseline="0" dirty="0">
                          <a:ln>
                            <a:noFill/>
                          </a:ln>
                          <a:solidFill>
                            <a:schemeClr val="tx1"/>
                          </a:solidFill>
                          <a:effectLst/>
                          <a:latin typeface="Times New Roman" pitchFamily="18" charset="0"/>
                          <a:cs typeface="Times New Roman" pitchFamily="18" charset="0"/>
                        </a:rPr>
                        <a:t>2.</a:t>
                      </a:r>
                      <a:endParaRPr kumimoji="0" lang="en-US" altLang="he-IL" sz="1400" b="1" i="0" u="none" strike="noStrike" cap="none" normalizeH="0" baseline="0" dirty="0">
                        <a:ln>
                          <a:noFill/>
                        </a:ln>
                        <a:solidFill>
                          <a:schemeClr val="tx1"/>
                        </a:solidFill>
                        <a:effectLst/>
                        <a:latin typeface="Times New Roman" pitchFamily="18" charset="0"/>
                        <a:cs typeface="Times New Roman" pitchFamily="18" charset="0"/>
                      </a:endParaRPr>
                    </a:p>
                  </a:txBody>
                  <a:tcPr marL="6836" marR="6836" marT="0" marB="0" anchor="ctr" horzOverflow="overflow">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a:noFill/>
                    </a:lnTlToBr>
                    <a:lnBlToTr>
                      <a:noFill/>
                    </a:lnBlToTr>
                    <a:solidFill>
                      <a:srgbClr val="D6E7FF"/>
                    </a:solidFill>
                  </a:tcPr>
                </a:tc>
                <a:tc gridSpan="4">
                  <a:txBody>
                    <a:bodyPr/>
                    <a:lstStyle>
                      <a:lvl1pPr marL="34925" algn="r" rtl="1">
                        <a:lnSpc>
                          <a:spcPct val="150000"/>
                        </a:lnSpc>
                        <a:buClr>
                          <a:schemeClr val="tx2"/>
                        </a:buClr>
                        <a:buSzPct val="100000"/>
                        <a:defRPr sz="1400">
                          <a:solidFill>
                            <a:schemeClr val="tx1"/>
                          </a:solidFill>
                          <a:latin typeface="Arial" pitchFamily="34" charset="0"/>
                          <a:cs typeface="Arial" pitchFamily="34" charset="0"/>
                        </a:defRPr>
                      </a:lvl1pPr>
                      <a:lvl2pPr marL="457200" algn="r" rtl="1">
                        <a:lnSpc>
                          <a:spcPct val="150000"/>
                        </a:lnSpc>
                        <a:buClr>
                          <a:schemeClr val="tx2"/>
                        </a:buClr>
                        <a:buSzPct val="125000"/>
                        <a:buFont typeface="Wingdings" pitchFamily="2" charset="2"/>
                        <a:defRPr sz="1400">
                          <a:solidFill>
                            <a:schemeClr val="tx1"/>
                          </a:solidFill>
                          <a:latin typeface="Arial" pitchFamily="34" charset="0"/>
                          <a:cs typeface="Arial" pitchFamily="34" charset="0"/>
                        </a:defRPr>
                      </a:lvl2pPr>
                      <a:lvl3pPr marL="914400" algn="r" rtl="1">
                        <a:lnSpc>
                          <a:spcPct val="150000"/>
                        </a:lnSpc>
                        <a:buClr>
                          <a:schemeClr val="tx2"/>
                        </a:buClr>
                        <a:buSzPct val="120000"/>
                        <a:buFont typeface="Arial" pitchFamily="34" charset="0"/>
                        <a:defRPr sz="1400">
                          <a:solidFill>
                            <a:schemeClr val="tx1"/>
                          </a:solidFill>
                          <a:latin typeface="Arial" pitchFamily="34" charset="0"/>
                          <a:cs typeface="Arial" pitchFamily="34" charset="0"/>
                        </a:defRPr>
                      </a:lvl3pPr>
                      <a:lvl4pPr marL="1371600" algn="r" rtl="1">
                        <a:lnSpc>
                          <a:spcPct val="150000"/>
                        </a:lnSpc>
                        <a:buClr>
                          <a:schemeClr val="tx2"/>
                        </a:buClr>
                        <a:buSzPct val="120000"/>
                        <a:buFont typeface="Courier New" pitchFamily="49" charset="0"/>
                        <a:defRPr sz="1400">
                          <a:solidFill>
                            <a:schemeClr val="tx1"/>
                          </a:solidFill>
                          <a:latin typeface="Arial" pitchFamily="34" charset="0"/>
                          <a:cs typeface="Arial" pitchFamily="34" charset="0"/>
                        </a:defRPr>
                      </a:lvl4pPr>
                      <a:lvl5pPr marL="1828800" algn="r" rtl="1">
                        <a:buClr>
                          <a:schemeClr val="tx2"/>
                        </a:buClr>
                        <a:buSzPct val="89000"/>
                        <a:buFont typeface="Arial" pitchFamily="34" charset="0"/>
                        <a:defRPr sz="1400">
                          <a:solidFill>
                            <a:schemeClr val="tx1"/>
                          </a:solidFill>
                          <a:latin typeface="Arial" pitchFamily="34" charset="0"/>
                          <a:cs typeface="Arial" pitchFamily="34" charset="0"/>
                        </a:defRPr>
                      </a:lvl5pPr>
                      <a:lvl6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6pPr>
                      <a:lvl7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7pPr>
                      <a:lvl8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8pPr>
                      <a:lvl9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9pPr>
                    </a:lstStyle>
                    <a:p>
                      <a:pPr marL="34925" marR="0" lvl="0" indent="0" algn="r" defTabSz="914400" rtl="1" eaLnBrk="1" fontAlgn="base" latinLnBrk="0" hangingPunct="1">
                        <a:lnSpc>
                          <a:spcPct val="100000"/>
                        </a:lnSpc>
                        <a:spcBef>
                          <a:spcPct val="0"/>
                        </a:spcBef>
                        <a:spcAft>
                          <a:spcPct val="0"/>
                        </a:spcAft>
                        <a:buClrTx/>
                        <a:buSzTx/>
                        <a:buFontTx/>
                        <a:buNone/>
                        <a:tabLst/>
                      </a:pPr>
                      <a:r>
                        <a:rPr kumimoji="0" lang="he-IL" altLang="he-IL" sz="1400" b="1" i="0" u="none" strike="noStrike" cap="none" normalizeH="0" baseline="0" dirty="0">
                          <a:ln>
                            <a:noFill/>
                          </a:ln>
                          <a:solidFill>
                            <a:schemeClr val="tx1"/>
                          </a:solidFill>
                          <a:effectLst/>
                          <a:latin typeface="Arial" pitchFamily="34" charset="0"/>
                          <a:cs typeface="Arial" pitchFamily="34" charset="0"/>
                        </a:rPr>
                        <a:t>בקשה להיתר בניה לוועדה מקומית ו/או מחוזית</a:t>
                      </a:r>
                      <a:endParaRPr kumimoji="0" lang="en-US" altLang="he-IL" sz="1400" b="1" i="0" u="none" strike="noStrike" cap="none" normalizeH="0" baseline="0" dirty="0">
                        <a:ln>
                          <a:noFill/>
                        </a:ln>
                        <a:solidFill>
                          <a:schemeClr val="tx1"/>
                        </a:solidFill>
                        <a:effectLst/>
                        <a:latin typeface="Times New Roman" pitchFamily="18" charset="0"/>
                        <a:cs typeface="Times New Roman" pitchFamily="18" charset="0"/>
                      </a:endParaRPr>
                    </a:p>
                  </a:txBody>
                  <a:tcPr marL="36000" marR="36000" marT="0" marB="0" anchor="ctr" horzOverflow="overflow">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a:noFill/>
                    </a:lnTlToBr>
                    <a:lnBlToTr>
                      <a:noFill/>
                    </a:lnBlToTr>
                    <a:solidFill>
                      <a:srgbClr val="D6E7FF"/>
                    </a:solidFill>
                  </a:tcPr>
                </a:tc>
                <a:tc hMerge="1">
                  <a:txBody>
                    <a:bodyPr/>
                    <a:lstStyle/>
                    <a:p>
                      <a:pPr rtl="1"/>
                      <a:endParaRPr lang="he-IL"/>
                    </a:p>
                  </a:txBody>
                  <a:tcPr/>
                </a:tc>
                <a:tc hMerge="1">
                  <a:txBody>
                    <a:bodyPr/>
                    <a:lstStyle>
                      <a:lvl1pPr marL="34925" algn="r" rtl="1">
                        <a:lnSpc>
                          <a:spcPct val="150000"/>
                        </a:lnSpc>
                        <a:buClr>
                          <a:schemeClr val="tx2"/>
                        </a:buClr>
                        <a:buSzPct val="100000"/>
                        <a:defRPr sz="1400">
                          <a:solidFill>
                            <a:schemeClr val="tx1"/>
                          </a:solidFill>
                          <a:latin typeface="Arial" pitchFamily="34" charset="0"/>
                          <a:cs typeface="Arial" pitchFamily="34" charset="0"/>
                        </a:defRPr>
                      </a:lvl1pPr>
                      <a:lvl2pPr marL="457200" algn="r" rtl="1">
                        <a:lnSpc>
                          <a:spcPct val="150000"/>
                        </a:lnSpc>
                        <a:buClr>
                          <a:schemeClr val="tx2"/>
                        </a:buClr>
                        <a:buSzPct val="125000"/>
                        <a:buFont typeface="Wingdings" pitchFamily="2" charset="2"/>
                        <a:defRPr sz="1400">
                          <a:solidFill>
                            <a:schemeClr val="tx1"/>
                          </a:solidFill>
                          <a:latin typeface="Arial" pitchFamily="34" charset="0"/>
                          <a:cs typeface="Arial" pitchFamily="34" charset="0"/>
                        </a:defRPr>
                      </a:lvl2pPr>
                      <a:lvl3pPr marL="914400" algn="r" rtl="1">
                        <a:lnSpc>
                          <a:spcPct val="150000"/>
                        </a:lnSpc>
                        <a:buClr>
                          <a:schemeClr val="tx2"/>
                        </a:buClr>
                        <a:buSzPct val="120000"/>
                        <a:buFont typeface="Arial" pitchFamily="34" charset="0"/>
                        <a:defRPr sz="1400">
                          <a:solidFill>
                            <a:schemeClr val="tx1"/>
                          </a:solidFill>
                          <a:latin typeface="Arial" pitchFamily="34" charset="0"/>
                          <a:cs typeface="Arial" pitchFamily="34" charset="0"/>
                        </a:defRPr>
                      </a:lvl3pPr>
                      <a:lvl4pPr marL="1371600" algn="r" rtl="1">
                        <a:lnSpc>
                          <a:spcPct val="150000"/>
                        </a:lnSpc>
                        <a:buClr>
                          <a:schemeClr val="tx2"/>
                        </a:buClr>
                        <a:buSzPct val="120000"/>
                        <a:buFont typeface="Courier New" pitchFamily="49" charset="0"/>
                        <a:defRPr sz="1400">
                          <a:solidFill>
                            <a:schemeClr val="tx1"/>
                          </a:solidFill>
                          <a:latin typeface="Arial" pitchFamily="34" charset="0"/>
                          <a:cs typeface="Arial" pitchFamily="34" charset="0"/>
                        </a:defRPr>
                      </a:lvl4pPr>
                      <a:lvl5pPr marL="1828800" algn="r" rtl="1">
                        <a:buClr>
                          <a:schemeClr val="tx2"/>
                        </a:buClr>
                        <a:buSzPct val="89000"/>
                        <a:buFont typeface="Arial" pitchFamily="34" charset="0"/>
                        <a:defRPr sz="1400">
                          <a:solidFill>
                            <a:schemeClr val="tx1"/>
                          </a:solidFill>
                          <a:latin typeface="Arial" pitchFamily="34" charset="0"/>
                          <a:cs typeface="Arial" pitchFamily="34" charset="0"/>
                        </a:defRPr>
                      </a:lvl5pPr>
                      <a:lvl6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6pPr>
                      <a:lvl7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7pPr>
                      <a:lvl8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8pPr>
                      <a:lvl9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9pPr>
                    </a:lstStyle>
                    <a:p>
                      <a:pPr marL="34925" marR="0" lvl="0" indent="0" algn="ctr" defTabSz="914400" rtl="1" eaLnBrk="1" fontAlgn="base" latinLnBrk="0" hangingPunct="1">
                        <a:lnSpc>
                          <a:spcPct val="150000"/>
                        </a:lnSpc>
                        <a:spcBef>
                          <a:spcPct val="0"/>
                        </a:spcBef>
                        <a:spcAft>
                          <a:spcPct val="0"/>
                        </a:spcAft>
                        <a:buClrTx/>
                        <a:buSzTx/>
                        <a:buFontTx/>
                        <a:buNone/>
                        <a:tabLst/>
                      </a:pPr>
                      <a:endParaRPr kumimoji="0" lang="en-US" altLang="he-IL" sz="1800" b="1" i="0" u="none" strike="noStrike" cap="none" normalizeH="0" baseline="0" dirty="0">
                        <a:ln>
                          <a:noFill/>
                        </a:ln>
                        <a:solidFill>
                          <a:srgbClr val="FF0000"/>
                        </a:solidFill>
                        <a:effectLst/>
                        <a:latin typeface="Times New Roman" pitchFamily="18" charset="0"/>
                        <a:cs typeface="Times New Roman" pitchFamily="18" charset="0"/>
                      </a:endParaRPr>
                    </a:p>
                  </a:txBody>
                  <a:tcPr marL="36000" marR="36000" marT="0" marB="0" anchor="ctr" horzOverflow="overflow">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a:noFill/>
                    </a:lnTlToBr>
                    <a:lnBlToTr>
                      <a:noFill/>
                    </a:lnBlToTr>
                    <a:solidFill>
                      <a:srgbClr val="D6E7FF"/>
                    </a:solidFill>
                  </a:tcPr>
                </a:tc>
                <a:tc hMerge="1">
                  <a:txBody>
                    <a:bodyPr/>
                    <a:lstStyle>
                      <a:lvl1pPr algn="r" rtl="1">
                        <a:lnSpc>
                          <a:spcPct val="150000"/>
                        </a:lnSpc>
                        <a:buClr>
                          <a:schemeClr val="tx2"/>
                        </a:buClr>
                        <a:buSzPct val="100000"/>
                        <a:defRPr sz="1400">
                          <a:solidFill>
                            <a:schemeClr val="tx1"/>
                          </a:solidFill>
                          <a:latin typeface="Arial" pitchFamily="34" charset="0"/>
                          <a:cs typeface="Arial" pitchFamily="34" charset="0"/>
                        </a:defRPr>
                      </a:lvl1pPr>
                      <a:lvl2pPr marL="457200" algn="r" rtl="1">
                        <a:lnSpc>
                          <a:spcPct val="150000"/>
                        </a:lnSpc>
                        <a:buClr>
                          <a:schemeClr val="tx2"/>
                        </a:buClr>
                        <a:buSzPct val="125000"/>
                        <a:buFont typeface="Wingdings" pitchFamily="2" charset="2"/>
                        <a:defRPr sz="1400">
                          <a:solidFill>
                            <a:schemeClr val="tx1"/>
                          </a:solidFill>
                          <a:latin typeface="Arial" pitchFamily="34" charset="0"/>
                          <a:cs typeface="Arial" pitchFamily="34" charset="0"/>
                        </a:defRPr>
                      </a:lvl2pPr>
                      <a:lvl3pPr marL="914400" algn="r" rtl="1">
                        <a:lnSpc>
                          <a:spcPct val="150000"/>
                        </a:lnSpc>
                        <a:buClr>
                          <a:schemeClr val="tx2"/>
                        </a:buClr>
                        <a:buSzPct val="120000"/>
                        <a:buFont typeface="Arial" pitchFamily="34" charset="0"/>
                        <a:defRPr sz="1400">
                          <a:solidFill>
                            <a:schemeClr val="tx1"/>
                          </a:solidFill>
                          <a:latin typeface="Arial" pitchFamily="34" charset="0"/>
                          <a:cs typeface="Arial" pitchFamily="34" charset="0"/>
                        </a:defRPr>
                      </a:lvl3pPr>
                      <a:lvl4pPr marL="1371600" algn="r" rtl="1">
                        <a:lnSpc>
                          <a:spcPct val="150000"/>
                        </a:lnSpc>
                        <a:buClr>
                          <a:schemeClr val="tx2"/>
                        </a:buClr>
                        <a:buSzPct val="120000"/>
                        <a:buFont typeface="Courier New" pitchFamily="49" charset="0"/>
                        <a:defRPr sz="1400">
                          <a:solidFill>
                            <a:schemeClr val="tx1"/>
                          </a:solidFill>
                          <a:latin typeface="Arial" pitchFamily="34" charset="0"/>
                          <a:cs typeface="Arial" pitchFamily="34" charset="0"/>
                        </a:defRPr>
                      </a:lvl4pPr>
                      <a:lvl5pPr marL="1828800" algn="r" rtl="1">
                        <a:buClr>
                          <a:schemeClr val="tx2"/>
                        </a:buClr>
                        <a:buSzPct val="89000"/>
                        <a:buFont typeface="Arial" pitchFamily="34" charset="0"/>
                        <a:defRPr sz="1400">
                          <a:solidFill>
                            <a:schemeClr val="tx1"/>
                          </a:solidFill>
                          <a:latin typeface="Arial" pitchFamily="34" charset="0"/>
                          <a:cs typeface="Arial" pitchFamily="34" charset="0"/>
                        </a:defRPr>
                      </a:lvl5pPr>
                      <a:lvl6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6pPr>
                      <a:lvl7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7pPr>
                      <a:lvl8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8pPr>
                      <a:lvl9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9pPr>
                    </a:lstStyle>
                    <a:p>
                      <a:pPr marL="0" marR="0" lvl="0" indent="0" algn="ctr" defTabSz="914400" rtl="1" eaLnBrk="1" fontAlgn="base" latinLnBrk="0" hangingPunct="1">
                        <a:lnSpc>
                          <a:spcPct val="150000"/>
                        </a:lnSpc>
                        <a:spcBef>
                          <a:spcPct val="0"/>
                        </a:spcBef>
                        <a:spcAft>
                          <a:spcPct val="0"/>
                        </a:spcAft>
                        <a:buClrTx/>
                        <a:buSzTx/>
                        <a:buFontTx/>
                        <a:buNone/>
                        <a:tabLst/>
                      </a:pPr>
                      <a:endParaRPr kumimoji="0" lang="en-US" altLang="he-IL" sz="1800" b="1" i="0" u="none" strike="noStrike" cap="none" normalizeH="0" baseline="0" dirty="0">
                        <a:ln>
                          <a:noFill/>
                        </a:ln>
                        <a:solidFill>
                          <a:srgbClr val="FF0000"/>
                        </a:solidFill>
                        <a:effectLst/>
                        <a:latin typeface="Times New Roman" pitchFamily="18" charset="0"/>
                        <a:cs typeface="Times New Roman" pitchFamily="18" charset="0"/>
                      </a:endParaRPr>
                    </a:p>
                  </a:txBody>
                  <a:tcPr marL="6836" marR="6836" marT="0" marB="0" horzOverflow="overflow">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a:noFill/>
                    </a:lnTlToBr>
                    <a:lnBlToTr>
                      <a:noFill/>
                    </a:lnBlToTr>
                    <a:solidFill>
                      <a:srgbClr val="D6E7FF"/>
                    </a:solidFill>
                  </a:tcPr>
                </a:tc>
                <a:extLst>
                  <a:ext uri="{0D108BD9-81ED-4DB2-BD59-A6C34878D82A}">
                    <a16:rowId xmlns:a16="http://schemas.microsoft.com/office/drawing/2014/main" val="10000"/>
                  </a:ext>
                </a:extLst>
              </a:tr>
              <a:tr h="324000">
                <a:tc>
                  <a:txBody>
                    <a:bodyPr/>
                    <a:lstStyle>
                      <a:lvl1pPr algn="r" rtl="1">
                        <a:lnSpc>
                          <a:spcPct val="150000"/>
                        </a:lnSpc>
                        <a:buClr>
                          <a:schemeClr val="tx2"/>
                        </a:buClr>
                        <a:buSzPct val="100000"/>
                        <a:defRPr sz="1400">
                          <a:solidFill>
                            <a:schemeClr val="tx1"/>
                          </a:solidFill>
                          <a:latin typeface="Arial" pitchFamily="34" charset="0"/>
                          <a:cs typeface="Arial" pitchFamily="34" charset="0"/>
                        </a:defRPr>
                      </a:lvl1pPr>
                      <a:lvl2pPr marL="457200" algn="r" rtl="1">
                        <a:lnSpc>
                          <a:spcPct val="150000"/>
                        </a:lnSpc>
                        <a:buClr>
                          <a:schemeClr val="tx2"/>
                        </a:buClr>
                        <a:buSzPct val="125000"/>
                        <a:buFont typeface="Wingdings" pitchFamily="2" charset="2"/>
                        <a:defRPr sz="1400">
                          <a:solidFill>
                            <a:schemeClr val="tx1"/>
                          </a:solidFill>
                          <a:latin typeface="Arial" pitchFamily="34" charset="0"/>
                          <a:cs typeface="Arial" pitchFamily="34" charset="0"/>
                        </a:defRPr>
                      </a:lvl2pPr>
                      <a:lvl3pPr marL="914400" algn="r" rtl="1">
                        <a:lnSpc>
                          <a:spcPct val="150000"/>
                        </a:lnSpc>
                        <a:buClr>
                          <a:schemeClr val="tx2"/>
                        </a:buClr>
                        <a:buSzPct val="120000"/>
                        <a:buFont typeface="Arial" pitchFamily="34" charset="0"/>
                        <a:defRPr sz="1400">
                          <a:solidFill>
                            <a:schemeClr val="tx1"/>
                          </a:solidFill>
                          <a:latin typeface="Arial" pitchFamily="34" charset="0"/>
                          <a:cs typeface="Arial" pitchFamily="34" charset="0"/>
                        </a:defRPr>
                      </a:lvl3pPr>
                      <a:lvl4pPr marL="1371600" algn="r" rtl="1">
                        <a:lnSpc>
                          <a:spcPct val="150000"/>
                        </a:lnSpc>
                        <a:buClr>
                          <a:schemeClr val="tx2"/>
                        </a:buClr>
                        <a:buSzPct val="120000"/>
                        <a:buFont typeface="Courier New" pitchFamily="49" charset="0"/>
                        <a:defRPr sz="1400">
                          <a:solidFill>
                            <a:schemeClr val="tx1"/>
                          </a:solidFill>
                          <a:latin typeface="Arial" pitchFamily="34" charset="0"/>
                          <a:cs typeface="Arial" pitchFamily="34" charset="0"/>
                        </a:defRPr>
                      </a:lvl4pPr>
                      <a:lvl5pPr marL="1828800" algn="r" rtl="1">
                        <a:buClr>
                          <a:schemeClr val="tx2"/>
                        </a:buClr>
                        <a:buSzPct val="89000"/>
                        <a:buFont typeface="Arial" pitchFamily="34" charset="0"/>
                        <a:defRPr sz="1400">
                          <a:solidFill>
                            <a:schemeClr val="tx1"/>
                          </a:solidFill>
                          <a:latin typeface="Arial" pitchFamily="34" charset="0"/>
                          <a:cs typeface="Arial" pitchFamily="34" charset="0"/>
                        </a:defRPr>
                      </a:lvl5pPr>
                      <a:lvl6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6pPr>
                      <a:lvl7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7pPr>
                      <a:lvl8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8pPr>
                      <a:lvl9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9pPr>
                    </a:lstStyle>
                    <a:p>
                      <a:pPr marL="0" marR="0" lvl="0" indent="0" algn="ctr" defTabSz="914400" rtl="1" eaLnBrk="1" fontAlgn="base" latinLnBrk="0" hangingPunct="1">
                        <a:lnSpc>
                          <a:spcPct val="150000"/>
                        </a:lnSpc>
                        <a:spcBef>
                          <a:spcPct val="0"/>
                        </a:spcBef>
                        <a:spcAft>
                          <a:spcPct val="0"/>
                        </a:spcAft>
                        <a:buClrTx/>
                        <a:buSzTx/>
                        <a:buFontTx/>
                        <a:buNone/>
                        <a:tabLst/>
                      </a:pPr>
                      <a:r>
                        <a:rPr kumimoji="0" lang="he-IL" altLang="he-IL" sz="1400" b="1" i="0" u="none" strike="noStrike" cap="none" normalizeH="0" baseline="0">
                          <a:ln>
                            <a:noFill/>
                          </a:ln>
                          <a:solidFill>
                            <a:schemeClr val="tx1"/>
                          </a:solidFill>
                          <a:effectLst/>
                          <a:latin typeface="Arial" pitchFamily="34" charset="0"/>
                          <a:cs typeface="Arial" pitchFamily="34" charset="0"/>
                        </a:rPr>
                        <a:t> </a:t>
                      </a:r>
                      <a:endParaRPr kumimoji="0" lang="en-US" altLang="he-IL" sz="1400" b="1" i="0" u="none" strike="noStrike" cap="none" normalizeH="0" baseline="0">
                        <a:ln>
                          <a:noFill/>
                        </a:ln>
                        <a:solidFill>
                          <a:schemeClr val="tx1"/>
                        </a:solidFill>
                        <a:effectLst/>
                        <a:latin typeface="Times New Roman" pitchFamily="18" charset="0"/>
                        <a:cs typeface="Times New Roman" pitchFamily="18" charset="0"/>
                      </a:endParaRPr>
                    </a:p>
                  </a:txBody>
                  <a:tcPr marL="6836" marR="6836" marT="0" marB="0" anchor="ctr" horzOverflow="overflow">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a:noFill/>
                    </a:lnTlToBr>
                    <a:lnBlToTr>
                      <a:noFill/>
                    </a:lnBlToTr>
                    <a:solidFill>
                      <a:srgbClr val="D6E7FF"/>
                    </a:solidFill>
                  </a:tcPr>
                </a:tc>
                <a:tc>
                  <a:txBody>
                    <a:bodyPr/>
                    <a:lstStyle>
                      <a:lvl1pPr marL="34925" algn="r" rtl="1">
                        <a:lnSpc>
                          <a:spcPct val="150000"/>
                        </a:lnSpc>
                        <a:buClr>
                          <a:schemeClr val="tx2"/>
                        </a:buClr>
                        <a:buSzPct val="100000"/>
                        <a:defRPr sz="1400">
                          <a:solidFill>
                            <a:schemeClr val="tx1"/>
                          </a:solidFill>
                          <a:latin typeface="Arial" pitchFamily="34" charset="0"/>
                          <a:cs typeface="Arial" pitchFamily="34" charset="0"/>
                        </a:defRPr>
                      </a:lvl1pPr>
                      <a:lvl2pPr marL="457200" algn="r" rtl="1">
                        <a:lnSpc>
                          <a:spcPct val="150000"/>
                        </a:lnSpc>
                        <a:buClr>
                          <a:schemeClr val="tx2"/>
                        </a:buClr>
                        <a:buSzPct val="125000"/>
                        <a:buFont typeface="Wingdings" pitchFamily="2" charset="2"/>
                        <a:defRPr sz="1400">
                          <a:solidFill>
                            <a:schemeClr val="tx1"/>
                          </a:solidFill>
                          <a:latin typeface="Arial" pitchFamily="34" charset="0"/>
                          <a:cs typeface="Arial" pitchFamily="34" charset="0"/>
                        </a:defRPr>
                      </a:lvl2pPr>
                      <a:lvl3pPr marL="914400" algn="r" rtl="1">
                        <a:lnSpc>
                          <a:spcPct val="150000"/>
                        </a:lnSpc>
                        <a:buClr>
                          <a:schemeClr val="tx2"/>
                        </a:buClr>
                        <a:buSzPct val="120000"/>
                        <a:buFont typeface="Arial" pitchFamily="34" charset="0"/>
                        <a:defRPr sz="1400">
                          <a:solidFill>
                            <a:schemeClr val="tx1"/>
                          </a:solidFill>
                          <a:latin typeface="Arial" pitchFamily="34" charset="0"/>
                          <a:cs typeface="Arial" pitchFamily="34" charset="0"/>
                        </a:defRPr>
                      </a:lvl3pPr>
                      <a:lvl4pPr marL="1371600" algn="r" rtl="1">
                        <a:lnSpc>
                          <a:spcPct val="150000"/>
                        </a:lnSpc>
                        <a:buClr>
                          <a:schemeClr val="tx2"/>
                        </a:buClr>
                        <a:buSzPct val="120000"/>
                        <a:buFont typeface="Courier New" pitchFamily="49" charset="0"/>
                        <a:defRPr sz="1400">
                          <a:solidFill>
                            <a:schemeClr val="tx1"/>
                          </a:solidFill>
                          <a:latin typeface="Arial" pitchFamily="34" charset="0"/>
                          <a:cs typeface="Arial" pitchFamily="34" charset="0"/>
                        </a:defRPr>
                      </a:lvl4pPr>
                      <a:lvl5pPr marL="1828800" algn="r" rtl="1">
                        <a:buClr>
                          <a:schemeClr val="tx2"/>
                        </a:buClr>
                        <a:buSzPct val="89000"/>
                        <a:buFont typeface="Arial" pitchFamily="34" charset="0"/>
                        <a:defRPr sz="1400">
                          <a:solidFill>
                            <a:schemeClr val="tx1"/>
                          </a:solidFill>
                          <a:latin typeface="Arial" pitchFamily="34" charset="0"/>
                          <a:cs typeface="Arial" pitchFamily="34" charset="0"/>
                        </a:defRPr>
                      </a:lvl5pPr>
                      <a:lvl6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6pPr>
                      <a:lvl7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7pPr>
                      <a:lvl8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8pPr>
                      <a:lvl9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9pPr>
                    </a:lstStyle>
                    <a:p>
                      <a:pPr marL="34925" marR="0" lvl="0" indent="0" algn="ctr" defTabSz="914400" rtl="1" eaLnBrk="1" fontAlgn="base" latinLnBrk="0" hangingPunct="1">
                        <a:lnSpc>
                          <a:spcPct val="150000"/>
                        </a:lnSpc>
                        <a:spcBef>
                          <a:spcPct val="0"/>
                        </a:spcBef>
                        <a:spcAft>
                          <a:spcPct val="0"/>
                        </a:spcAft>
                        <a:buClrTx/>
                        <a:buSzTx/>
                        <a:buFontTx/>
                        <a:buNone/>
                        <a:tabLst/>
                      </a:pPr>
                      <a:r>
                        <a:rPr kumimoji="0" lang="he-IL" altLang="he-IL" sz="1400" b="1" i="0" u="none" strike="noStrike" cap="none" normalizeH="0" baseline="0" dirty="0">
                          <a:ln>
                            <a:noFill/>
                          </a:ln>
                          <a:solidFill>
                            <a:schemeClr val="tx1"/>
                          </a:solidFill>
                          <a:effectLst/>
                          <a:latin typeface="Arial" pitchFamily="34" charset="0"/>
                          <a:cs typeface="Arial" pitchFamily="34" charset="0"/>
                        </a:rPr>
                        <a:t>2.1.</a:t>
                      </a:r>
                      <a:endParaRPr kumimoji="0" lang="en-US" altLang="he-IL" sz="1400" b="1" i="0" u="none" strike="noStrike" cap="none" normalizeH="0" baseline="0" dirty="0">
                        <a:ln>
                          <a:noFill/>
                        </a:ln>
                        <a:solidFill>
                          <a:schemeClr val="tx1"/>
                        </a:solidFill>
                        <a:effectLst/>
                        <a:latin typeface="Times New Roman" pitchFamily="18" charset="0"/>
                        <a:cs typeface="Times New Roman" pitchFamily="18" charset="0"/>
                      </a:endParaRPr>
                    </a:p>
                  </a:txBody>
                  <a:tcPr marL="36000" marR="36000" marT="0" marB="0" anchor="ctr" horzOverflow="overflow">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a:noFill/>
                    </a:lnTlToBr>
                    <a:lnBlToTr>
                      <a:noFill/>
                    </a:lnBlToTr>
                    <a:solidFill>
                      <a:srgbClr val="D6E7FF"/>
                    </a:solidFill>
                  </a:tcPr>
                </a:tc>
                <a:tc>
                  <a:txBody>
                    <a:bodyPr/>
                    <a:lstStyle>
                      <a:lvl1pPr marL="34925" algn="r" rtl="1">
                        <a:lnSpc>
                          <a:spcPct val="150000"/>
                        </a:lnSpc>
                        <a:buClr>
                          <a:schemeClr val="tx2"/>
                        </a:buClr>
                        <a:buSzPct val="100000"/>
                        <a:defRPr sz="1400">
                          <a:solidFill>
                            <a:schemeClr val="tx1"/>
                          </a:solidFill>
                          <a:latin typeface="Arial" pitchFamily="34" charset="0"/>
                          <a:cs typeface="Arial" pitchFamily="34" charset="0"/>
                        </a:defRPr>
                      </a:lvl1pPr>
                      <a:lvl2pPr marL="457200" algn="r" rtl="1">
                        <a:lnSpc>
                          <a:spcPct val="150000"/>
                        </a:lnSpc>
                        <a:buClr>
                          <a:schemeClr val="tx2"/>
                        </a:buClr>
                        <a:buSzPct val="125000"/>
                        <a:buFont typeface="Wingdings" pitchFamily="2" charset="2"/>
                        <a:defRPr sz="1400">
                          <a:solidFill>
                            <a:schemeClr val="tx1"/>
                          </a:solidFill>
                          <a:latin typeface="Arial" pitchFamily="34" charset="0"/>
                          <a:cs typeface="Arial" pitchFamily="34" charset="0"/>
                        </a:defRPr>
                      </a:lvl2pPr>
                      <a:lvl3pPr marL="914400" algn="r" rtl="1">
                        <a:lnSpc>
                          <a:spcPct val="150000"/>
                        </a:lnSpc>
                        <a:buClr>
                          <a:schemeClr val="tx2"/>
                        </a:buClr>
                        <a:buSzPct val="120000"/>
                        <a:buFont typeface="Arial" pitchFamily="34" charset="0"/>
                        <a:defRPr sz="1400">
                          <a:solidFill>
                            <a:schemeClr val="tx1"/>
                          </a:solidFill>
                          <a:latin typeface="Arial" pitchFamily="34" charset="0"/>
                          <a:cs typeface="Arial" pitchFamily="34" charset="0"/>
                        </a:defRPr>
                      </a:lvl3pPr>
                      <a:lvl4pPr marL="1371600" algn="r" rtl="1">
                        <a:lnSpc>
                          <a:spcPct val="150000"/>
                        </a:lnSpc>
                        <a:buClr>
                          <a:schemeClr val="tx2"/>
                        </a:buClr>
                        <a:buSzPct val="120000"/>
                        <a:buFont typeface="Courier New" pitchFamily="49" charset="0"/>
                        <a:defRPr sz="1400">
                          <a:solidFill>
                            <a:schemeClr val="tx1"/>
                          </a:solidFill>
                          <a:latin typeface="Arial" pitchFamily="34" charset="0"/>
                          <a:cs typeface="Arial" pitchFamily="34" charset="0"/>
                        </a:defRPr>
                      </a:lvl4pPr>
                      <a:lvl5pPr marL="1828800" algn="r" rtl="1">
                        <a:buClr>
                          <a:schemeClr val="tx2"/>
                        </a:buClr>
                        <a:buSzPct val="89000"/>
                        <a:buFont typeface="Arial" pitchFamily="34" charset="0"/>
                        <a:defRPr sz="1400">
                          <a:solidFill>
                            <a:schemeClr val="tx1"/>
                          </a:solidFill>
                          <a:latin typeface="Arial" pitchFamily="34" charset="0"/>
                          <a:cs typeface="Arial" pitchFamily="34" charset="0"/>
                        </a:defRPr>
                      </a:lvl5pPr>
                      <a:lvl6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6pPr>
                      <a:lvl7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7pPr>
                      <a:lvl8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8pPr>
                      <a:lvl9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9pPr>
                    </a:lstStyle>
                    <a:p>
                      <a:pPr marL="34925" marR="0" lvl="0" indent="0" algn="r" defTabSz="914400" rtl="1" eaLnBrk="1" fontAlgn="base" latinLnBrk="0" hangingPunct="1">
                        <a:lnSpc>
                          <a:spcPct val="150000"/>
                        </a:lnSpc>
                        <a:spcBef>
                          <a:spcPct val="0"/>
                        </a:spcBef>
                        <a:spcAft>
                          <a:spcPct val="0"/>
                        </a:spcAft>
                        <a:buClrTx/>
                        <a:buSzTx/>
                        <a:buFontTx/>
                        <a:buNone/>
                        <a:tabLst/>
                      </a:pPr>
                      <a:r>
                        <a:rPr kumimoji="0" lang="he-IL" altLang="he-IL" sz="1400" b="1" i="0" u="none" strike="noStrike" cap="none" normalizeH="0" baseline="0" dirty="0">
                          <a:ln>
                            <a:noFill/>
                          </a:ln>
                          <a:solidFill>
                            <a:schemeClr val="tx1"/>
                          </a:solidFill>
                          <a:effectLst/>
                          <a:latin typeface="Arial" pitchFamily="34" charset="0"/>
                          <a:cs typeface="Arial" pitchFamily="34" charset="0"/>
                        </a:rPr>
                        <a:t>תכניות לרשויות</a:t>
                      </a:r>
                      <a:endParaRPr kumimoji="0" lang="en-US" altLang="he-IL" sz="1400" b="1" i="0" u="none" strike="noStrike" cap="none" normalizeH="0" baseline="0" dirty="0">
                        <a:ln>
                          <a:noFill/>
                        </a:ln>
                        <a:solidFill>
                          <a:schemeClr val="tx1"/>
                        </a:solidFill>
                        <a:effectLst/>
                        <a:latin typeface="Times New Roman" pitchFamily="18" charset="0"/>
                        <a:cs typeface="Times New Roman" pitchFamily="18" charset="0"/>
                      </a:endParaRPr>
                    </a:p>
                  </a:txBody>
                  <a:tcPr marL="36000" marR="36000" marT="0" marB="0" anchor="ctr" horzOverflow="overflow">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a:noFill/>
                    </a:lnTlToBr>
                    <a:lnBlToTr>
                      <a:noFill/>
                    </a:lnBlToTr>
                    <a:solidFill>
                      <a:srgbClr val="D6E7FF"/>
                    </a:solidFill>
                  </a:tcPr>
                </a:tc>
                <a:tc>
                  <a:txBody>
                    <a:bodyPr/>
                    <a:lstStyle>
                      <a:lvl1pPr marL="34925" algn="r" rtl="1">
                        <a:lnSpc>
                          <a:spcPct val="150000"/>
                        </a:lnSpc>
                        <a:buClr>
                          <a:schemeClr val="tx2"/>
                        </a:buClr>
                        <a:buSzPct val="100000"/>
                        <a:defRPr sz="1400">
                          <a:solidFill>
                            <a:schemeClr val="tx1"/>
                          </a:solidFill>
                          <a:latin typeface="Arial" pitchFamily="34" charset="0"/>
                          <a:cs typeface="Arial" pitchFamily="34" charset="0"/>
                        </a:defRPr>
                      </a:lvl1pPr>
                      <a:lvl2pPr marL="457200" algn="r" rtl="1">
                        <a:lnSpc>
                          <a:spcPct val="150000"/>
                        </a:lnSpc>
                        <a:buClr>
                          <a:schemeClr val="tx2"/>
                        </a:buClr>
                        <a:buSzPct val="125000"/>
                        <a:buFont typeface="Wingdings" pitchFamily="2" charset="2"/>
                        <a:defRPr sz="1400">
                          <a:solidFill>
                            <a:schemeClr val="tx1"/>
                          </a:solidFill>
                          <a:latin typeface="Arial" pitchFamily="34" charset="0"/>
                          <a:cs typeface="Arial" pitchFamily="34" charset="0"/>
                        </a:defRPr>
                      </a:lvl2pPr>
                      <a:lvl3pPr marL="914400" algn="r" rtl="1">
                        <a:lnSpc>
                          <a:spcPct val="150000"/>
                        </a:lnSpc>
                        <a:buClr>
                          <a:schemeClr val="tx2"/>
                        </a:buClr>
                        <a:buSzPct val="120000"/>
                        <a:buFont typeface="Arial" pitchFamily="34" charset="0"/>
                        <a:defRPr sz="1400">
                          <a:solidFill>
                            <a:schemeClr val="tx1"/>
                          </a:solidFill>
                          <a:latin typeface="Arial" pitchFamily="34" charset="0"/>
                          <a:cs typeface="Arial" pitchFamily="34" charset="0"/>
                        </a:defRPr>
                      </a:lvl3pPr>
                      <a:lvl4pPr marL="1371600" algn="r" rtl="1">
                        <a:lnSpc>
                          <a:spcPct val="150000"/>
                        </a:lnSpc>
                        <a:buClr>
                          <a:schemeClr val="tx2"/>
                        </a:buClr>
                        <a:buSzPct val="120000"/>
                        <a:buFont typeface="Courier New" pitchFamily="49" charset="0"/>
                        <a:defRPr sz="1400">
                          <a:solidFill>
                            <a:schemeClr val="tx1"/>
                          </a:solidFill>
                          <a:latin typeface="Arial" pitchFamily="34" charset="0"/>
                          <a:cs typeface="Arial" pitchFamily="34" charset="0"/>
                        </a:defRPr>
                      </a:lvl4pPr>
                      <a:lvl5pPr marL="1828800" algn="r" rtl="1">
                        <a:buClr>
                          <a:schemeClr val="tx2"/>
                        </a:buClr>
                        <a:buSzPct val="89000"/>
                        <a:buFont typeface="Arial" pitchFamily="34" charset="0"/>
                        <a:defRPr sz="1400">
                          <a:solidFill>
                            <a:schemeClr val="tx1"/>
                          </a:solidFill>
                          <a:latin typeface="Arial" pitchFamily="34" charset="0"/>
                          <a:cs typeface="Arial" pitchFamily="34" charset="0"/>
                        </a:defRPr>
                      </a:lvl5pPr>
                      <a:lvl6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6pPr>
                      <a:lvl7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7pPr>
                      <a:lvl8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8pPr>
                      <a:lvl9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9pPr>
                    </a:lstStyle>
                    <a:p>
                      <a:pPr marL="34925" marR="0" lvl="0" indent="0" algn="ctr" defTabSz="914400" rtl="1" eaLnBrk="1" fontAlgn="base" latinLnBrk="0" hangingPunct="1">
                        <a:lnSpc>
                          <a:spcPct val="150000"/>
                        </a:lnSpc>
                        <a:spcBef>
                          <a:spcPct val="0"/>
                        </a:spcBef>
                        <a:spcAft>
                          <a:spcPct val="0"/>
                        </a:spcAft>
                        <a:buClrTx/>
                        <a:buSzTx/>
                        <a:buFontTx/>
                        <a:buNone/>
                        <a:tabLst/>
                      </a:pPr>
                      <a:r>
                        <a:rPr kumimoji="0" lang="he-IL" altLang="he-IL" sz="1400" b="1" i="0" u="none" strike="noStrike" cap="none" normalizeH="0" baseline="0" dirty="0">
                          <a:ln>
                            <a:noFill/>
                          </a:ln>
                          <a:solidFill>
                            <a:srgbClr val="FF0000"/>
                          </a:solidFill>
                          <a:effectLst/>
                          <a:latin typeface="Arial" pitchFamily="34" charset="0"/>
                          <a:cs typeface="Arial" pitchFamily="34" charset="0"/>
                        </a:rPr>
                        <a:t>4%</a:t>
                      </a:r>
                      <a:endParaRPr kumimoji="0" lang="en-US" altLang="he-IL" sz="1400" b="1" i="0" u="none" strike="noStrike" cap="none" normalizeH="0" baseline="0" dirty="0">
                        <a:ln>
                          <a:noFill/>
                        </a:ln>
                        <a:solidFill>
                          <a:srgbClr val="FF0000"/>
                        </a:solidFill>
                        <a:effectLst/>
                        <a:latin typeface="Times New Roman" pitchFamily="18" charset="0"/>
                        <a:cs typeface="Times New Roman" pitchFamily="18" charset="0"/>
                      </a:endParaRPr>
                    </a:p>
                  </a:txBody>
                  <a:tcPr marL="36000" marR="36000" marT="0" marB="0" anchor="ctr" horzOverflow="overflow">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a:noFill/>
                    </a:lnTlToBr>
                    <a:lnBlToTr>
                      <a:noFill/>
                    </a:lnBlToTr>
                    <a:solidFill>
                      <a:srgbClr val="D6E7FF"/>
                    </a:solidFill>
                  </a:tcPr>
                </a:tc>
                <a:tc rowSpan="2">
                  <a:txBody>
                    <a:bodyPr/>
                    <a:lstStyle>
                      <a:lvl1pPr algn="r" rtl="1">
                        <a:lnSpc>
                          <a:spcPct val="150000"/>
                        </a:lnSpc>
                        <a:buClr>
                          <a:schemeClr val="tx2"/>
                        </a:buClr>
                        <a:buSzPct val="100000"/>
                        <a:defRPr sz="1400">
                          <a:solidFill>
                            <a:schemeClr val="tx1"/>
                          </a:solidFill>
                          <a:latin typeface="Arial" pitchFamily="34" charset="0"/>
                          <a:cs typeface="Arial" pitchFamily="34" charset="0"/>
                        </a:defRPr>
                      </a:lvl1pPr>
                      <a:lvl2pPr marL="457200" algn="r" rtl="1">
                        <a:lnSpc>
                          <a:spcPct val="150000"/>
                        </a:lnSpc>
                        <a:buClr>
                          <a:schemeClr val="tx2"/>
                        </a:buClr>
                        <a:buSzPct val="125000"/>
                        <a:buFont typeface="Wingdings" pitchFamily="2" charset="2"/>
                        <a:defRPr sz="1400">
                          <a:solidFill>
                            <a:schemeClr val="tx1"/>
                          </a:solidFill>
                          <a:latin typeface="Arial" pitchFamily="34" charset="0"/>
                          <a:cs typeface="Arial" pitchFamily="34" charset="0"/>
                        </a:defRPr>
                      </a:lvl2pPr>
                      <a:lvl3pPr marL="914400" algn="r" rtl="1">
                        <a:lnSpc>
                          <a:spcPct val="150000"/>
                        </a:lnSpc>
                        <a:buClr>
                          <a:schemeClr val="tx2"/>
                        </a:buClr>
                        <a:buSzPct val="120000"/>
                        <a:buFont typeface="Arial" pitchFamily="34" charset="0"/>
                        <a:defRPr sz="1400">
                          <a:solidFill>
                            <a:schemeClr val="tx1"/>
                          </a:solidFill>
                          <a:latin typeface="Arial" pitchFamily="34" charset="0"/>
                          <a:cs typeface="Arial" pitchFamily="34" charset="0"/>
                        </a:defRPr>
                      </a:lvl3pPr>
                      <a:lvl4pPr marL="1371600" algn="r" rtl="1">
                        <a:lnSpc>
                          <a:spcPct val="150000"/>
                        </a:lnSpc>
                        <a:buClr>
                          <a:schemeClr val="tx2"/>
                        </a:buClr>
                        <a:buSzPct val="120000"/>
                        <a:buFont typeface="Courier New" pitchFamily="49" charset="0"/>
                        <a:defRPr sz="1400">
                          <a:solidFill>
                            <a:schemeClr val="tx1"/>
                          </a:solidFill>
                          <a:latin typeface="Arial" pitchFamily="34" charset="0"/>
                          <a:cs typeface="Arial" pitchFamily="34" charset="0"/>
                        </a:defRPr>
                      </a:lvl4pPr>
                      <a:lvl5pPr marL="1828800" algn="r" rtl="1">
                        <a:buClr>
                          <a:schemeClr val="tx2"/>
                        </a:buClr>
                        <a:buSzPct val="89000"/>
                        <a:buFont typeface="Arial" pitchFamily="34" charset="0"/>
                        <a:defRPr sz="1400">
                          <a:solidFill>
                            <a:schemeClr val="tx1"/>
                          </a:solidFill>
                          <a:latin typeface="Arial" pitchFamily="34" charset="0"/>
                          <a:cs typeface="Arial" pitchFamily="34" charset="0"/>
                        </a:defRPr>
                      </a:lvl5pPr>
                      <a:lvl6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6pPr>
                      <a:lvl7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7pPr>
                      <a:lvl8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8pPr>
                      <a:lvl9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9pPr>
                    </a:lstStyle>
                    <a:p>
                      <a:pPr marL="34925" marR="0" lvl="0" indent="0" algn="ctr" defTabSz="914400" rtl="1" eaLnBrk="1" fontAlgn="base" latinLnBrk="0" hangingPunct="1">
                        <a:lnSpc>
                          <a:spcPct val="150000"/>
                        </a:lnSpc>
                        <a:spcBef>
                          <a:spcPct val="0"/>
                        </a:spcBef>
                        <a:spcAft>
                          <a:spcPct val="0"/>
                        </a:spcAft>
                        <a:buClrTx/>
                        <a:buSzTx/>
                        <a:buFontTx/>
                        <a:buNone/>
                        <a:tabLst/>
                      </a:pPr>
                      <a:r>
                        <a:rPr kumimoji="0" lang="he-IL" altLang="he-IL" sz="1400" b="1" i="0" u="none" strike="noStrike" cap="none" normalizeH="0" baseline="0" dirty="0">
                          <a:ln>
                            <a:noFill/>
                          </a:ln>
                          <a:solidFill>
                            <a:srgbClr val="FF0000"/>
                          </a:solidFill>
                          <a:effectLst/>
                          <a:latin typeface="Arial" pitchFamily="34" charset="0"/>
                          <a:cs typeface="Arial" pitchFamily="34" charset="0"/>
                        </a:rPr>
                        <a:t> </a:t>
                      </a:r>
                      <a:r>
                        <a:rPr kumimoji="0" lang="he-IL" altLang="he-IL" sz="1600" b="1" i="0" u="none" strike="noStrike" cap="none" normalizeH="0" baseline="0" dirty="0">
                          <a:ln>
                            <a:noFill/>
                          </a:ln>
                          <a:solidFill>
                            <a:srgbClr val="FF0000"/>
                          </a:solidFill>
                          <a:effectLst/>
                          <a:latin typeface="Arial" pitchFamily="34" charset="0"/>
                          <a:cs typeface="Arial" pitchFamily="34" charset="0"/>
                        </a:rPr>
                        <a:t>11%</a:t>
                      </a:r>
                      <a:endParaRPr kumimoji="0" lang="en-US" altLang="he-IL" sz="1600" b="1" i="0" u="none" strike="noStrike" cap="none" normalizeH="0" baseline="0" dirty="0">
                        <a:ln>
                          <a:noFill/>
                        </a:ln>
                        <a:solidFill>
                          <a:srgbClr val="FF0000"/>
                        </a:solidFill>
                        <a:effectLst/>
                        <a:latin typeface="Times New Roman" pitchFamily="18" charset="0"/>
                        <a:cs typeface="Times New Roman" pitchFamily="18" charset="0"/>
                      </a:endParaRPr>
                    </a:p>
                  </a:txBody>
                  <a:tcPr marL="6836" marR="6836" marT="0" marB="0" anchor="ctr" horzOverflow="overflow">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a:noFill/>
                    </a:lnTlToBr>
                    <a:lnBlToTr>
                      <a:noFill/>
                    </a:lnBlToTr>
                    <a:solidFill>
                      <a:srgbClr val="D6E7FF"/>
                    </a:solidFill>
                  </a:tcPr>
                </a:tc>
                <a:extLst>
                  <a:ext uri="{0D108BD9-81ED-4DB2-BD59-A6C34878D82A}">
                    <a16:rowId xmlns:a16="http://schemas.microsoft.com/office/drawing/2014/main" val="10001"/>
                  </a:ext>
                </a:extLst>
              </a:tr>
              <a:tr h="324000">
                <a:tc>
                  <a:txBody>
                    <a:bodyPr/>
                    <a:lstStyle>
                      <a:lvl1pPr algn="r" rtl="1">
                        <a:lnSpc>
                          <a:spcPct val="150000"/>
                        </a:lnSpc>
                        <a:buClr>
                          <a:schemeClr val="tx2"/>
                        </a:buClr>
                        <a:buSzPct val="100000"/>
                        <a:defRPr sz="1400">
                          <a:solidFill>
                            <a:schemeClr val="tx1"/>
                          </a:solidFill>
                          <a:latin typeface="Arial" pitchFamily="34" charset="0"/>
                          <a:cs typeface="Arial" pitchFamily="34" charset="0"/>
                        </a:defRPr>
                      </a:lvl1pPr>
                      <a:lvl2pPr marL="457200" algn="r" rtl="1">
                        <a:lnSpc>
                          <a:spcPct val="150000"/>
                        </a:lnSpc>
                        <a:buClr>
                          <a:schemeClr val="tx2"/>
                        </a:buClr>
                        <a:buSzPct val="125000"/>
                        <a:buFont typeface="Wingdings" pitchFamily="2" charset="2"/>
                        <a:defRPr sz="1400">
                          <a:solidFill>
                            <a:schemeClr val="tx1"/>
                          </a:solidFill>
                          <a:latin typeface="Arial" pitchFamily="34" charset="0"/>
                          <a:cs typeface="Arial" pitchFamily="34" charset="0"/>
                        </a:defRPr>
                      </a:lvl2pPr>
                      <a:lvl3pPr marL="914400" algn="r" rtl="1">
                        <a:lnSpc>
                          <a:spcPct val="150000"/>
                        </a:lnSpc>
                        <a:buClr>
                          <a:schemeClr val="tx2"/>
                        </a:buClr>
                        <a:buSzPct val="120000"/>
                        <a:buFont typeface="Arial" pitchFamily="34" charset="0"/>
                        <a:defRPr sz="1400">
                          <a:solidFill>
                            <a:schemeClr val="tx1"/>
                          </a:solidFill>
                          <a:latin typeface="Arial" pitchFamily="34" charset="0"/>
                          <a:cs typeface="Arial" pitchFamily="34" charset="0"/>
                        </a:defRPr>
                      </a:lvl3pPr>
                      <a:lvl4pPr marL="1371600" algn="r" rtl="1">
                        <a:lnSpc>
                          <a:spcPct val="150000"/>
                        </a:lnSpc>
                        <a:buClr>
                          <a:schemeClr val="tx2"/>
                        </a:buClr>
                        <a:buSzPct val="120000"/>
                        <a:buFont typeface="Courier New" pitchFamily="49" charset="0"/>
                        <a:defRPr sz="1400">
                          <a:solidFill>
                            <a:schemeClr val="tx1"/>
                          </a:solidFill>
                          <a:latin typeface="Arial" pitchFamily="34" charset="0"/>
                          <a:cs typeface="Arial" pitchFamily="34" charset="0"/>
                        </a:defRPr>
                      </a:lvl4pPr>
                      <a:lvl5pPr marL="1828800" algn="r" rtl="1">
                        <a:buClr>
                          <a:schemeClr val="tx2"/>
                        </a:buClr>
                        <a:buSzPct val="89000"/>
                        <a:buFont typeface="Arial" pitchFamily="34" charset="0"/>
                        <a:defRPr sz="1400">
                          <a:solidFill>
                            <a:schemeClr val="tx1"/>
                          </a:solidFill>
                          <a:latin typeface="Arial" pitchFamily="34" charset="0"/>
                          <a:cs typeface="Arial" pitchFamily="34" charset="0"/>
                        </a:defRPr>
                      </a:lvl5pPr>
                      <a:lvl6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6pPr>
                      <a:lvl7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7pPr>
                      <a:lvl8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8pPr>
                      <a:lvl9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9pPr>
                    </a:lstStyle>
                    <a:p>
                      <a:pPr marL="0" marR="0" lvl="0" indent="0" algn="ctr" defTabSz="914400" rtl="1" eaLnBrk="1" fontAlgn="base" latinLnBrk="0" hangingPunct="1">
                        <a:lnSpc>
                          <a:spcPct val="150000"/>
                        </a:lnSpc>
                        <a:spcBef>
                          <a:spcPct val="0"/>
                        </a:spcBef>
                        <a:spcAft>
                          <a:spcPct val="0"/>
                        </a:spcAft>
                        <a:buClrTx/>
                        <a:buSzTx/>
                        <a:buFontTx/>
                        <a:buNone/>
                        <a:tabLst/>
                      </a:pPr>
                      <a:r>
                        <a:rPr kumimoji="0" lang="he-IL" altLang="he-IL" sz="1400" b="1" i="0" u="none" strike="noStrike" cap="none" normalizeH="0" baseline="0">
                          <a:ln>
                            <a:noFill/>
                          </a:ln>
                          <a:solidFill>
                            <a:schemeClr val="tx1"/>
                          </a:solidFill>
                          <a:effectLst/>
                          <a:latin typeface="Arial" pitchFamily="34" charset="0"/>
                          <a:cs typeface="Arial" pitchFamily="34" charset="0"/>
                        </a:rPr>
                        <a:t> </a:t>
                      </a:r>
                      <a:endParaRPr kumimoji="0" lang="en-US" altLang="he-IL" sz="1400" b="1" i="0" u="none" strike="noStrike" cap="none" normalizeH="0" baseline="0">
                        <a:ln>
                          <a:noFill/>
                        </a:ln>
                        <a:solidFill>
                          <a:schemeClr val="tx1"/>
                        </a:solidFill>
                        <a:effectLst/>
                        <a:latin typeface="Times New Roman" pitchFamily="18" charset="0"/>
                        <a:cs typeface="Times New Roman" pitchFamily="18" charset="0"/>
                      </a:endParaRPr>
                    </a:p>
                  </a:txBody>
                  <a:tcPr marL="6836" marR="6836" marT="0" marB="0" anchor="ctr" horzOverflow="overflow">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a:noFill/>
                    </a:lnTlToBr>
                    <a:lnBlToTr>
                      <a:noFill/>
                    </a:lnBlToTr>
                    <a:solidFill>
                      <a:srgbClr val="D6E7FF"/>
                    </a:solidFill>
                  </a:tcPr>
                </a:tc>
                <a:tc>
                  <a:txBody>
                    <a:bodyPr/>
                    <a:lstStyle>
                      <a:lvl1pPr marL="34925" algn="r" rtl="1">
                        <a:lnSpc>
                          <a:spcPct val="150000"/>
                        </a:lnSpc>
                        <a:buClr>
                          <a:schemeClr val="tx2"/>
                        </a:buClr>
                        <a:buSzPct val="100000"/>
                        <a:defRPr sz="1400">
                          <a:solidFill>
                            <a:schemeClr val="tx1"/>
                          </a:solidFill>
                          <a:latin typeface="Arial" pitchFamily="34" charset="0"/>
                          <a:cs typeface="Arial" pitchFamily="34" charset="0"/>
                        </a:defRPr>
                      </a:lvl1pPr>
                      <a:lvl2pPr marL="457200" algn="r" rtl="1">
                        <a:lnSpc>
                          <a:spcPct val="150000"/>
                        </a:lnSpc>
                        <a:buClr>
                          <a:schemeClr val="tx2"/>
                        </a:buClr>
                        <a:buSzPct val="125000"/>
                        <a:buFont typeface="Wingdings" pitchFamily="2" charset="2"/>
                        <a:defRPr sz="1400">
                          <a:solidFill>
                            <a:schemeClr val="tx1"/>
                          </a:solidFill>
                          <a:latin typeface="Arial" pitchFamily="34" charset="0"/>
                          <a:cs typeface="Arial" pitchFamily="34" charset="0"/>
                        </a:defRPr>
                      </a:lvl2pPr>
                      <a:lvl3pPr marL="914400" algn="r" rtl="1">
                        <a:lnSpc>
                          <a:spcPct val="150000"/>
                        </a:lnSpc>
                        <a:buClr>
                          <a:schemeClr val="tx2"/>
                        </a:buClr>
                        <a:buSzPct val="120000"/>
                        <a:buFont typeface="Arial" pitchFamily="34" charset="0"/>
                        <a:defRPr sz="1400">
                          <a:solidFill>
                            <a:schemeClr val="tx1"/>
                          </a:solidFill>
                          <a:latin typeface="Arial" pitchFamily="34" charset="0"/>
                          <a:cs typeface="Arial" pitchFamily="34" charset="0"/>
                        </a:defRPr>
                      </a:lvl3pPr>
                      <a:lvl4pPr marL="1371600" algn="r" rtl="1">
                        <a:lnSpc>
                          <a:spcPct val="150000"/>
                        </a:lnSpc>
                        <a:buClr>
                          <a:schemeClr val="tx2"/>
                        </a:buClr>
                        <a:buSzPct val="120000"/>
                        <a:buFont typeface="Courier New" pitchFamily="49" charset="0"/>
                        <a:defRPr sz="1400">
                          <a:solidFill>
                            <a:schemeClr val="tx1"/>
                          </a:solidFill>
                          <a:latin typeface="Arial" pitchFamily="34" charset="0"/>
                          <a:cs typeface="Arial" pitchFamily="34" charset="0"/>
                        </a:defRPr>
                      </a:lvl4pPr>
                      <a:lvl5pPr marL="1828800" algn="r" rtl="1">
                        <a:buClr>
                          <a:schemeClr val="tx2"/>
                        </a:buClr>
                        <a:buSzPct val="89000"/>
                        <a:buFont typeface="Arial" pitchFamily="34" charset="0"/>
                        <a:defRPr sz="1400">
                          <a:solidFill>
                            <a:schemeClr val="tx1"/>
                          </a:solidFill>
                          <a:latin typeface="Arial" pitchFamily="34" charset="0"/>
                          <a:cs typeface="Arial" pitchFamily="34" charset="0"/>
                        </a:defRPr>
                      </a:lvl5pPr>
                      <a:lvl6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6pPr>
                      <a:lvl7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7pPr>
                      <a:lvl8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8pPr>
                      <a:lvl9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9pPr>
                    </a:lstStyle>
                    <a:p>
                      <a:pPr marL="34925" marR="0" lvl="0" indent="0" algn="ctr" defTabSz="914400" rtl="1" eaLnBrk="1" fontAlgn="base" latinLnBrk="0" hangingPunct="1">
                        <a:lnSpc>
                          <a:spcPct val="150000"/>
                        </a:lnSpc>
                        <a:spcBef>
                          <a:spcPct val="0"/>
                        </a:spcBef>
                        <a:spcAft>
                          <a:spcPct val="0"/>
                        </a:spcAft>
                        <a:buClrTx/>
                        <a:buSzTx/>
                        <a:buFontTx/>
                        <a:buNone/>
                        <a:tabLst/>
                      </a:pPr>
                      <a:r>
                        <a:rPr kumimoji="0" lang="he-IL" altLang="he-IL" sz="1400" b="1" i="0" u="none" strike="noStrike" cap="none" normalizeH="0" baseline="0">
                          <a:ln>
                            <a:noFill/>
                          </a:ln>
                          <a:solidFill>
                            <a:schemeClr val="tx1"/>
                          </a:solidFill>
                          <a:effectLst/>
                          <a:latin typeface="Arial" pitchFamily="34" charset="0"/>
                          <a:cs typeface="Arial" pitchFamily="34" charset="0"/>
                        </a:rPr>
                        <a:t>2.2.</a:t>
                      </a:r>
                      <a:endParaRPr kumimoji="0" lang="en-US" altLang="he-IL" sz="1400" b="1" i="0" u="none" strike="noStrike" cap="none" normalizeH="0" baseline="0">
                        <a:ln>
                          <a:noFill/>
                        </a:ln>
                        <a:solidFill>
                          <a:schemeClr val="tx1"/>
                        </a:solidFill>
                        <a:effectLst/>
                        <a:latin typeface="Times New Roman" pitchFamily="18" charset="0"/>
                        <a:cs typeface="Times New Roman" pitchFamily="18" charset="0"/>
                      </a:endParaRPr>
                    </a:p>
                  </a:txBody>
                  <a:tcPr marL="36000" marR="36000" marT="0" marB="0" anchor="ctr" horzOverflow="overflow">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a:noFill/>
                    </a:lnTlToBr>
                    <a:lnBlToTr>
                      <a:noFill/>
                    </a:lnBlToTr>
                    <a:solidFill>
                      <a:srgbClr val="D6E7FF"/>
                    </a:solidFill>
                  </a:tcPr>
                </a:tc>
                <a:tc>
                  <a:txBody>
                    <a:bodyPr/>
                    <a:lstStyle>
                      <a:lvl1pPr marL="34925" algn="r" rtl="1">
                        <a:lnSpc>
                          <a:spcPct val="150000"/>
                        </a:lnSpc>
                        <a:buClr>
                          <a:schemeClr val="tx2"/>
                        </a:buClr>
                        <a:buSzPct val="100000"/>
                        <a:defRPr sz="1400">
                          <a:solidFill>
                            <a:schemeClr val="tx1"/>
                          </a:solidFill>
                          <a:latin typeface="Arial" pitchFamily="34" charset="0"/>
                          <a:cs typeface="Arial" pitchFamily="34" charset="0"/>
                        </a:defRPr>
                      </a:lvl1pPr>
                      <a:lvl2pPr marL="457200" algn="r" rtl="1">
                        <a:lnSpc>
                          <a:spcPct val="150000"/>
                        </a:lnSpc>
                        <a:buClr>
                          <a:schemeClr val="tx2"/>
                        </a:buClr>
                        <a:buSzPct val="125000"/>
                        <a:buFont typeface="Wingdings" pitchFamily="2" charset="2"/>
                        <a:defRPr sz="1400">
                          <a:solidFill>
                            <a:schemeClr val="tx1"/>
                          </a:solidFill>
                          <a:latin typeface="Arial" pitchFamily="34" charset="0"/>
                          <a:cs typeface="Arial" pitchFamily="34" charset="0"/>
                        </a:defRPr>
                      </a:lvl2pPr>
                      <a:lvl3pPr marL="914400" algn="r" rtl="1">
                        <a:lnSpc>
                          <a:spcPct val="150000"/>
                        </a:lnSpc>
                        <a:buClr>
                          <a:schemeClr val="tx2"/>
                        </a:buClr>
                        <a:buSzPct val="120000"/>
                        <a:buFont typeface="Arial" pitchFamily="34" charset="0"/>
                        <a:defRPr sz="1400">
                          <a:solidFill>
                            <a:schemeClr val="tx1"/>
                          </a:solidFill>
                          <a:latin typeface="Arial" pitchFamily="34" charset="0"/>
                          <a:cs typeface="Arial" pitchFamily="34" charset="0"/>
                        </a:defRPr>
                      </a:lvl3pPr>
                      <a:lvl4pPr marL="1371600" algn="r" rtl="1">
                        <a:lnSpc>
                          <a:spcPct val="150000"/>
                        </a:lnSpc>
                        <a:buClr>
                          <a:schemeClr val="tx2"/>
                        </a:buClr>
                        <a:buSzPct val="120000"/>
                        <a:buFont typeface="Courier New" pitchFamily="49" charset="0"/>
                        <a:defRPr sz="1400">
                          <a:solidFill>
                            <a:schemeClr val="tx1"/>
                          </a:solidFill>
                          <a:latin typeface="Arial" pitchFamily="34" charset="0"/>
                          <a:cs typeface="Arial" pitchFamily="34" charset="0"/>
                        </a:defRPr>
                      </a:lvl4pPr>
                      <a:lvl5pPr marL="1828800" algn="r" rtl="1">
                        <a:buClr>
                          <a:schemeClr val="tx2"/>
                        </a:buClr>
                        <a:buSzPct val="89000"/>
                        <a:buFont typeface="Arial" pitchFamily="34" charset="0"/>
                        <a:defRPr sz="1400">
                          <a:solidFill>
                            <a:schemeClr val="tx1"/>
                          </a:solidFill>
                          <a:latin typeface="Arial" pitchFamily="34" charset="0"/>
                          <a:cs typeface="Arial" pitchFamily="34" charset="0"/>
                        </a:defRPr>
                      </a:lvl5pPr>
                      <a:lvl6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6pPr>
                      <a:lvl7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7pPr>
                      <a:lvl8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8pPr>
                      <a:lvl9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9pPr>
                    </a:lstStyle>
                    <a:p>
                      <a:pPr marL="34925" marR="0" lvl="0" indent="0" algn="r" defTabSz="914400" rtl="1" eaLnBrk="1" fontAlgn="base" latinLnBrk="0" hangingPunct="1">
                        <a:lnSpc>
                          <a:spcPct val="150000"/>
                        </a:lnSpc>
                        <a:spcBef>
                          <a:spcPct val="0"/>
                        </a:spcBef>
                        <a:spcAft>
                          <a:spcPct val="0"/>
                        </a:spcAft>
                        <a:buClrTx/>
                        <a:buSzTx/>
                        <a:buFontTx/>
                        <a:buNone/>
                        <a:tabLst/>
                      </a:pPr>
                      <a:r>
                        <a:rPr kumimoji="0" lang="he-IL" altLang="he-IL" sz="1400" b="1" i="0" u="none" strike="noStrike" cap="none" normalizeH="0" baseline="0">
                          <a:ln>
                            <a:noFill/>
                          </a:ln>
                          <a:solidFill>
                            <a:schemeClr val="tx1"/>
                          </a:solidFill>
                          <a:effectLst/>
                          <a:latin typeface="Arial" pitchFamily="34" charset="0"/>
                          <a:cs typeface="Arial" pitchFamily="34" charset="0"/>
                        </a:rPr>
                        <a:t>טיפול באישור הרשויות</a:t>
                      </a:r>
                      <a:endParaRPr kumimoji="0" lang="en-US" altLang="he-IL" sz="1400" b="1" i="0" u="none" strike="noStrike" cap="none" normalizeH="0" baseline="0">
                        <a:ln>
                          <a:noFill/>
                        </a:ln>
                        <a:solidFill>
                          <a:schemeClr val="tx1"/>
                        </a:solidFill>
                        <a:effectLst/>
                        <a:latin typeface="Times New Roman" pitchFamily="18" charset="0"/>
                        <a:cs typeface="Times New Roman" pitchFamily="18" charset="0"/>
                      </a:endParaRPr>
                    </a:p>
                  </a:txBody>
                  <a:tcPr marL="36000" marR="36000" marT="0" marB="0" anchor="ctr" horzOverflow="overflow">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a:noFill/>
                    </a:lnTlToBr>
                    <a:lnBlToTr>
                      <a:noFill/>
                    </a:lnBlToTr>
                    <a:solidFill>
                      <a:srgbClr val="D6E7FF"/>
                    </a:solidFill>
                  </a:tcPr>
                </a:tc>
                <a:tc>
                  <a:txBody>
                    <a:bodyPr/>
                    <a:lstStyle>
                      <a:lvl1pPr marL="34925" algn="r" rtl="1">
                        <a:lnSpc>
                          <a:spcPct val="150000"/>
                        </a:lnSpc>
                        <a:buClr>
                          <a:schemeClr val="tx2"/>
                        </a:buClr>
                        <a:buSzPct val="100000"/>
                        <a:defRPr sz="1400">
                          <a:solidFill>
                            <a:schemeClr val="tx1"/>
                          </a:solidFill>
                          <a:latin typeface="Arial" pitchFamily="34" charset="0"/>
                          <a:cs typeface="Arial" pitchFamily="34" charset="0"/>
                        </a:defRPr>
                      </a:lvl1pPr>
                      <a:lvl2pPr marL="457200" algn="r" rtl="1">
                        <a:lnSpc>
                          <a:spcPct val="150000"/>
                        </a:lnSpc>
                        <a:buClr>
                          <a:schemeClr val="tx2"/>
                        </a:buClr>
                        <a:buSzPct val="125000"/>
                        <a:buFont typeface="Wingdings" pitchFamily="2" charset="2"/>
                        <a:defRPr sz="1400">
                          <a:solidFill>
                            <a:schemeClr val="tx1"/>
                          </a:solidFill>
                          <a:latin typeface="Arial" pitchFamily="34" charset="0"/>
                          <a:cs typeface="Arial" pitchFamily="34" charset="0"/>
                        </a:defRPr>
                      </a:lvl2pPr>
                      <a:lvl3pPr marL="914400" algn="r" rtl="1">
                        <a:lnSpc>
                          <a:spcPct val="150000"/>
                        </a:lnSpc>
                        <a:buClr>
                          <a:schemeClr val="tx2"/>
                        </a:buClr>
                        <a:buSzPct val="120000"/>
                        <a:buFont typeface="Arial" pitchFamily="34" charset="0"/>
                        <a:defRPr sz="1400">
                          <a:solidFill>
                            <a:schemeClr val="tx1"/>
                          </a:solidFill>
                          <a:latin typeface="Arial" pitchFamily="34" charset="0"/>
                          <a:cs typeface="Arial" pitchFamily="34" charset="0"/>
                        </a:defRPr>
                      </a:lvl3pPr>
                      <a:lvl4pPr marL="1371600" algn="r" rtl="1">
                        <a:lnSpc>
                          <a:spcPct val="150000"/>
                        </a:lnSpc>
                        <a:buClr>
                          <a:schemeClr val="tx2"/>
                        </a:buClr>
                        <a:buSzPct val="120000"/>
                        <a:buFont typeface="Courier New" pitchFamily="49" charset="0"/>
                        <a:defRPr sz="1400">
                          <a:solidFill>
                            <a:schemeClr val="tx1"/>
                          </a:solidFill>
                          <a:latin typeface="Arial" pitchFamily="34" charset="0"/>
                          <a:cs typeface="Arial" pitchFamily="34" charset="0"/>
                        </a:defRPr>
                      </a:lvl4pPr>
                      <a:lvl5pPr marL="1828800" algn="r" rtl="1">
                        <a:buClr>
                          <a:schemeClr val="tx2"/>
                        </a:buClr>
                        <a:buSzPct val="89000"/>
                        <a:buFont typeface="Arial" pitchFamily="34" charset="0"/>
                        <a:defRPr sz="1400">
                          <a:solidFill>
                            <a:schemeClr val="tx1"/>
                          </a:solidFill>
                          <a:latin typeface="Arial" pitchFamily="34" charset="0"/>
                          <a:cs typeface="Arial" pitchFamily="34" charset="0"/>
                        </a:defRPr>
                      </a:lvl5pPr>
                      <a:lvl6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6pPr>
                      <a:lvl7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7pPr>
                      <a:lvl8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8pPr>
                      <a:lvl9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9pPr>
                    </a:lstStyle>
                    <a:p>
                      <a:pPr marL="34925" marR="0" lvl="0" indent="0" algn="ctr" defTabSz="914400" rtl="1" eaLnBrk="1" fontAlgn="base" latinLnBrk="0" hangingPunct="1">
                        <a:lnSpc>
                          <a:spcPct val="150000"/>
                        </a:lnSpc>
                        <a:spcBef>
                          <a:spcPct val="0"/>
                        </a:spcBef>
                        <a:spcAft>
                          <a:spcPct val="0"/>
                        </a:spcAft>
                        <a:buClrTx/>
                        <a:buSzTx/>
                        <a:buFontTx/>
                        <a:buNone/>
                        <a:tabLst/>
                      </a:pPr>
                      <a:r>
                        <a:rPr kumimoji="0" lang="he-IL" altLang="he-IL" sz="1400" b="1" i="0" u="none" strike="noStrike" cap="none" normalizeH="0" baseline="0" dirty="0">
                          <a:ln>
                            <a:noFill/>
                          </a:ln>
                          <a:solidFill>
                            <a:srgbClr val="FF0000"/>
                          </a:solidFill>
                          <a:effectLst/>
                          <a:latin typeface="Arial" pitchFamily="34" charset="0"/>
                          <a:cs typeface="Arial" pitchFamily="34" charset="0"/>
                        </a:rPr>
                        <a:t>7%</a:t>
                      </a:r>
                      <a:endParaRPr kumimoji="0" lang="en-US" altLang="he-IL" sz="1400" b="1" i="0" u="none" strike="noStrike" cap="none" normalizeH="0" baseline="0" dirty="0">
                        <a:ln>
                          <a:noFill/>
                        </a:ln>
                        <a:solidFill>
                          <a:srgbClr val="FF0000"/>
                        </a:solidFill>
                        <a:effectLst/>
                        <a:latin typeface="Times New Roman" pitchFamily="18" charset="0"/>
                        <a:cs typeface="Times New Roman" pitchFamily="18" charset="0"/>
                      </a:endParaRPr>
                    </a:p>
                  </a:txBody>
                  <a:tcPr marL="36000" marR="36000" marT="0" marB="0" anchor="ctr" horzOverflow="overflow">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a:noFill/>
                    </a:lnTlToBr>
                    <a:lnBlToTr>
                      <a:noFill/>
                    </a:lnBlToTr>
                    <a:solidFill>
                      <a:srgbClr val="D6E7FF"/>
                    </a:solidFill>
                  </a:tcPr>
                </a:tc>
                <a:tc vMerge="1">
                  <a:txBody>
                    <a:bodyPr/>
                    <a:lstStyle>
                      <a:lvl1pPr algn="r" rtl="1">
                        <a:lnSpc>
                          <a:spcPct val="150000"/>
                        </a:lnSpc>
                        <a:buClr>
                          <a:schemeClr val="tx2"/>
                        </a:buClr>
                        <a:buSzPct val="100000"/>
                        <a:defRPr sz="1400">
                          <a:solidFill>
                            <a:schemeClr val="tx1"/>
                          </a:solidFill>
                          <a:latin typeface="Arial" pitchFamily="34" charset="0"/>
                          <a:cs typeface="Arial" pitchFamily="34" charset="0"/>
                        </a:defRPr>
                      </a:lvl1pPr>
                      <a:lvl2pPr marL="457200" algn="r" rtl="1">
                        <a:lnSpc>
                          <a:spcPct val="150000"/>
                        </a:lnSpc>
                        <a:buClr>
                          <a:schemeClr val="tx2"/>
                        </a:buClr>
                        <a:buSzPct val="125000"/>
                        <a:buFont typeface="Wingdings" pitchFamily="2" charset="2"/>
                        <a:defRPr sz="1400">
                          <a:solidFill>
                            <a:schemeClr val="tx1"/>
                          </a:solidFill>
                          <a:latin typeface="Arial" pitchFamily="34" charset="0"/>
                          <a:cs typeface="Arial" pitchFamily="34" charset="0"/>
                        </a:defRPr>
                      </a:lvl2pPr>
                      <a:lvl3pPr marL="914400" algn="r" rtl="1">
                        <a:lnSpc>
                          <a:spcPct val="150000"/>
                        </a:lnSpc>
                        <a:buClr>
                          <a:schemeClr val="tx2"/>
                        </a:buClr>
                        <a:buSzPct val="120000"/>
                        <a:buFont typeface="Arial" pitchFamily="34" charset="0"/>
                        <a:defRPr sz="1400">
                          <a:solidFill>
                            <a:schemeClr val="tx1"/>
                          </a:solidFill>
                          <a:latin typeface="Arial" pitchFamily="34" charset="0"/>
                          <a:cs typeface="Arial" pitchFamily="34" charset="0"/>
                        </a:defRPr>
                      </a:lvl3pPr>
                      <a:lvl4pPr marL="1371600" algn="r" rtl="1">
                        <a:lnSpc>
                          <a:spcPct val="150000"/>
                        </a:lnSpc>
                        <a:buClr>
                          <a:schemeClr val="tx2"/>
                        </a:buClr>
                        <a:buSzPct val="120000"/>
                        <a:buFont typeface="Courier New" pitchFamily="49" charset="0"/>
                        <a:defRPr sz="1400">
                          <a:solidFill>
                            <a:schemeClr val="tx1"/>
                          </a:solidFill>
                          <a:latin typeface="Arial" pitchFamily="34" charset="0"/>
                          <a:cs typeface="Arial" pitchFamily="34" charset="0"/>
                        </a:defRPr>
                      </a:lvl4pPr>
                      <a:lvl5pPr marL="1828800" algn="r" rtl="1">
                        <a:buClr>
                          <a:schemeClr val="tx2"/>
                        </a:buClr>
                        <a:buSzPct val="89000"/>
                        <a:buFont typeface="Arial" pitchFamily="34" charset="0"/>
                        <a:defRPr sz="1400">
                          <a:solidFill>
                            <a:schemeClr val="tx1"/>
                          </a:solidFill>
                          <a:latin typeface="Arial" pitchFamily="34" charset="0"/>
                          <a:cs typeface="Arial" pitchFamily="34" charset="0"/>
                        </a:defRPr>
                      </a:lvl5pPr>
                      <a:lvl6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6pPr>
                      <a:lvl7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7pPr>
                      <a:lvl8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8pPr>
                      <a:lvl9pPr indent="1588" eaLnBrk="0" fontAlgn="base" hangingPunct="0">
                        <a:spcBef>
                          <a:spcPct val="0"/>
                        </a:spcBef>
                        <a:spcAft>
                          <a:spcPct val="0"/>
                        </a:spcAft>
                        <a:buClr>
                          <a:schemeClr val="tx2"/>
                        </a:buClr>
                        <a:buSzPct val="89000"/>
                        <a:buFont typeface="Arial" pitchFamily="34" charset="0"/>
                        <a:defRPr sz="1400">
                          <a:solidFill>
                            <a:schemeClr val="tx1"/>
                          </a:solidFill>
                          <a:latin typeface="Arial" pitchFamily="34" charset="0"/>
                          <a:cs typeface="Arial" pitchFamily="34" charset="0"/>
                        </a:defRPr>
                      </a:lvl9pPr>
                    </a:lstStyle>
                    <a:p>
                      <a:pPr marL="0" marR="0" lvl="0" indent="0" algn="ctr" defTabSz="914400" rtl="1" eaLnBrk="1" fontAlgn="base" latinLnBrk="0" hangingPunct="1">
                        <a:lnSpc>
                          <a:spcPct val="150000"/>
                        </a:lnSpc>
                        <a:spcBef>
                          <a:spcPct val="0"/>
                        </a:spcBef>
                        <a:spcAft>
                          <a:spcPct val="0"/>
                        </a:spcAft>
                        <a:buClrTx/>
                        <a:buSzTx/>
                        <a:buFontTx/>
                        <a:buNone/>
                        <a:tabLst/>
                      </a:pPr>
                      <a:endParaRPr kumimoji="0" lang="en-US" altLang="he-IL" sz="1600" b="1" i="0" u="none" strike="noStrike" cap="none" normalizeH="0" baseline="0" dirty="0">
                        <a:ln>
                          <a:noFill/>
                        </a:ln>
                        <a:solidFill>
                          <a:srgbClr val="FF0000"/>
                        </a:solidFill>
                        <a:effectLst/>
                        <a:latin typeface="Times New Roman" pitchFamily="18" charset="0"/>
                        <a:cs typeface="Times New Roman" pitchFamily="18" charset="0"/>
                      </a:endParaRPr>
                    </a:p>
                  </a:txBody>
                  <a:tcPr marL="6836" marR="6836" marT="0" marB="0" horzOverflow="overflow">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a:noFill/>
                    </a:lnTlToBr>
                    <a:lnBlToTr>
                      <a:noFill/>
                    </a:lnBlToTr>
                    <a:solidFill>
                      <a:srgbClr val="D6E7FF"/>
                    </a:solidFill>
                  </a:tcPr>
                </a:tc>
                <a:extLst>
                  <a:ext uri="{0D108BD9-81ED-4DB2-BD59-A6C34878D82A}">
                    <a16:rowId xmlns:a16="http://schemas.microsoft.com/office/drawing/2014/main" val="10002"/>
                  </a:ext>
                </a:extLst>
              </a:tr>
            </a:tbl>
          </a:graphicData>
        </a:graphic>
      </p:graphicFrame>
      <p:graphicFrame>
        <p:nvGraphicFramePr>
          <p:cNvPr id="10" name="טבלה 9"/>
          <p:cNvGraphicFramePr>
            <a:graphicFrameLocks noGrp="1"/>
          </p:cNvGraphicFramePr>
          <p:nvPr>
            <p:extLst>
              <p:ext uri="{D42A27DB-BD31-4B8C-83A1-F6EECF244321}">
                <p14:modId xmlns:p14="http://schemas.microsoft.com/office/powerpoint/2010/main" val="1963202249"/>
              </p:ext>
            </p:extLst>
          </p:nvPr>
        </p:nvGraphicFramePr>
        <p:xfrm>
          <a:off x="539750" y="2843468"/>
          <a:ext cx="8280400" cy="441516"/>
        </p:xfrm>
        <a:graphic>
          <a:graphicData uri="http://schemas.openxmlformats.org/drawingml/2006/table">
            <a:tbl>
              <a:tblPr rtl="1" firstRow="1" firstCol="1" bandRow="1">
                <a:tableStyleId>{5C22544A-7EE6-4342-B048-85BDC9FD1C3A}</a:tableStyleId>
              </a:tblPr>
              <a:tblGrid>
                <a:gridCol w="364522">
                  <a:extLst>
                    <a:ext uri="{9D8B030D-6E8A-4147-A177-3AD203B41FA5}">
                      <a16:colId xmlns:a16="http://schemas.microsoft.com/office/drawing/2014/main" val="20000"/>
                    </a:ext>
                  </a:extLst>
                </a:gridCol>
                <a:gridCol w="4483778">
                  <a:extLst>
                    <a:ext uri="{9D8B030D-6E8A-4147-A177-3AD203B41FA5}">
                      <a16:colId xmlns:a16="http://schemas.microsoft.com/office/drawing/2014/main" val="20001"/>
                    </a:ext>
                  </a:extLst>
                </a:gridCol>
                <a:gridCol w="3432100">
                  <a:extLst>
                    <a:ext uri="{9D8B030D-6E8A-4147-A177-3AD203B41FA5}">
                      <a16:colId xmlns:a16="http://schemas.microsoft.com/office/drawing/2014/main" val="20002"/>
                    </a:ext>
                  </a:extLst>
                </a:gridCol>
              </a:tblGrid>
              <a:tr h="0">
                <a:tc>
                  <a:txBody>
                    <a:bodyPr/>
                    <a:lstStyle/>
                    <a:p>
                      <a:pPr marL="0" lvl="0" indent="0" algn="ctr" rtl="1">
                        <a:lnSpc>
                          <a:spcPts val="1800"/>
                        </a:lnSpc>
                        <a:spcAft>
                          <a:spcPts val="0"/>
                        </a:spcAft>
                        <a:buFont typeface="+mj-lt"/>
                        <a:buNone/>
                      </a:pPr>
                      <a:r>
                        <a:rPr lang="he-IL" sz="1400" dirty="0">
                          <a:solidFill>
                            <a:schemeClr val="tx1"/>
                          </a:solidFill>
                          <a:effectLst/>
                        </a:rPr>
                        <a:t>3. </a:t>
                      </a:r>
                      <a:endParaRPr lang="en-US" sz="1400" dirty="0">
                        <a:solidFill>
                          <a:schemeClr val="tx1"/>
                        </a:solidFill>
                        <a:effectLst/>
                        <a:latin typeface="Times New Roman"/>
                        <a:ea typeface="Times New Roman"/>
                      </a:endParaRPr>
                    </a:p>
                  </a:txBody>
                  <a:tcPr marL="6836" marR="6836"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CCFFFF"/>
                    </a:solidFill>
                  </a:tcPr>
                </a:tc>
                <a:tc>
                  <a:txBody>
                    <a:bodyPr/>
                    <a:lstStyle/>
                    <a:p>
                      <a:pPr marL="36000" algn="r" rtl="1">
                        <a:lnSpc>
                          <a:spcPts val="1800"/>
                        </a:lnSpc>
                        <a:spcAft>
                          <a:spcPts val="0"/>
                        </a:spcAft>
                      </a:pPr>
                      <a:r>
                        <a:rPr lang="he-IL" sz="1400" b="1" dirty="0">
                          <a:solidFill>
                            <a:schemeClr val="tx1"/>
                          </a:solidFill>
                          <a:effectLst/>
                        </a:rPr>
                        <a:t>בדיקה ואישור של המפרט וכתבי הכמויות שהוכנו על-ידי המתכננים והיועצים והכללתם במסמכי המכרז</a:t>
                      </a:r>
                      <a:endParaRPr lang="en-US" sz="1400" b="1" dirty="0">
                        <a:solidFill>
                          <a:schemeClr val="tx1"/>
                        </a:solidFill>
                        <a:effectLst/>
                        <a:latin typeface="Times New Roman"/>
                        <a:ea typeface="Times New Roman"/>
                      </a:endParaRPr>
                    </a:p>
                  </a:txBody>
                  <a:tcPr marL="36002" marR="36002"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CCFFFF"/>
                    </a:solidFill>
                  </a:tcPr>
                </a:tc>
                <a:tc>
                  <a:txBody>
                    <a:bodyPr/>
                    <a:lstStyle/>
                    <a:p>
                      <a:pPr algn="ctr" rtl="1">
                        <a:lnSpc>
                          <a:spcPts val="1800"/>
                        </a:lnSpc>
                        <a:spcAft>
                          <a:spcPts val="0"/>
                        </a:spcAft>
                      </a:pPr>
                      <a:r>
                        <a:rPr lang="he-IL" sz="1800" b="1" dirty="0">
                          <a:solidFill>
                            <a:srgbClr val="FF0000"/>
                          </a:solidFill>
                          <a:effectLst/>
                        </a:rPr>
                        <a:t> 2%</a:t>
                      </a:r>
                      <a:endParaRPr lang="en-US" sz="1800" b="1" dirty="0">
                        <a:solidFill>
                          <a:srgbClr val="FF0000"/>
                        </a:solidFill>
                        <a:effectLst/>
                        <a:latin typeface="Times New Roman"/>
                        <a:ea typeface="Times New Roman"/>
                      </a:endParaRPr>
                    </a:p>
                  </a:txBody>
                  <a:tcPr marL="36002" marR="36002"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CCFFFF"/>
                    </a:solidFill>
                  </a:tcPr>
                </a:tc>
                <a:extLst>
                  <a:ext uri="{0D108BD9-81ED-4DB2-BD59-A6C34878D82A}">
                    <a16:rowId xmlns:a16="http://schemas.microsoft.com/office/drawing/2014/main" val="10000"/>
                  </a:ext>
                </a:extLst>
              </a:tr>
            </a:tbl>
          </a:graphicData>
        </a:graphic>
      </p:graphicFrame>
      <p:graphicFrame>
        <p:nvGraphicFramePr>
          <p:cNvPr id="11" name="טבלה 10"/>
          <p:cNvGraphicFramePr>
            <a:graphicFrameLocks noGrp="1"/>
          </p:cNvGraphicFramePr>
          <p:nvPr>
            <p:extLst>
              <p:ext uri="{D42A27DB-BD31-4B8C-83A1-F6EECF244321}">
                <p14:modId xmlns:p14="http://schemas.microsoft.com/office/powerpoint/2010/main" val="1096382875"/>
              </p:ext>
            </p:extLst>
          </p:nvPr>
        </p:nvGraphicFramePr>
        <p:xfrm>
          <a:off x="539750" y="3357190"/>
          <a:ext cx="8280400" cy="503858"/>
        </p:xfrm>
        <a:graphic>
          <a:graphicData uri="http://schemas.openxmlformats.org/drawingml/2006/table">
            <a:tbl>
              <a:tblPr rtl="1" firstRow="1" firstCol="1" bandRow="1">
                <a:tableStyleId>{5C22544A-7EE6-4342-B048-85BDC9FD1C3A}</a:tableStyleId>
              </a:tblPr>
              <a:tblGrid>
                <a:gridCol w="364522">
                  <a:extLst>
                    <a:ext uri="{9D8B030D-6E8A-4147-A177-3AD203B41FA5}">
                      <a16:colId xmlns:a16="http://schemas.microsoft.com/office/drawing/2014/main" val="20000"/>
                    </a:ext>
                  </a:extLst>
                </a:gridCol>
                <a:gridCol w="4483778">
                  <a:extLst>
                    <a:ext uri="{9D8B030D-6E8A-4147-A177-3AD203B41FA5}">
                      <a16:colId xmlns:a16="http://schemas.microsoft.com/office/drawing/2014/main" val="20001"/>
                    </a:ext>
                  </a:extLst>
                </a:gridCol>
                <a:gridCol w="3432100">
                  <a:extLst>
                    <a:ext uri="{9D8B030D-6E8A-4147-A177-3AD203B41FA5}">
                      <a16:colId xmlns:a16="http://schemas.microsoft.com/office/drawing/2014/main" val="20002"/>
                    </a:ext>
                  </a:extLst>
                </a:gridCol>
              </a:tblGrid>
              <a:tr h="503858">
                <a:tc>
                  <a:txBody>
                    <a:bodyPr/>
                    <a:lstStyle/>
                    <a:p>
                      <a:pPr marL="0" lvl="0" indent="0" algn="ctr" rtl="1">
                        <a:lnSpc>
                          <a:spcPts val="1800"/>
                        </a:lnSpc>
                        <a:spcAft>
                          <a:spcPts val="0"/>
                        </a:spcAft>
                        <a:buFont typeface="+mj-lt"/>
                        <a:buNone/>
                      </a:pPr>
                      <a:r>
                        <a:rPr lang="he-IL" sz="1400" dirty="0">
                          <a:solidFill>
                            <a:schemeClr val="tx1"/>
                          </a:solidFill>
                          <a:effectLst/>
                        </a:rPr>
                        <a:t>4. </a:t>
                      </a:r>
                      <a:endParaRPr lang="en-US" sz="1400" dirty="0">
                        <a:solidFill>
                          <a:schemeClr val="tx1"/>
                        </a:solidFill>
                        <a:effectLst/>
                        <a:latin typeface="Times New Roman"/>
                        <a:ea typeface="Times New Roman"/>
                      </a:endParaRPr>
                    </a:p>
                  </a:txBody>
                  <a:tcPr marL="6836" marR="6836"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CCFF99"/>
                    </a:solidFill>
                  </a:tcPr>
                </a:tc>
                <a:tc>
                  <a:txBody>
                    <a:bodyPr/>
                    <a:lstStyle/>
                    <a:p>
                      <a:pPr marL="36000" algn="r" rtl="1">
                        <a:lnSpc>
                          <a:spcPts val="1800"/>
                        </a:lnSpc>
                        <a:spcAft>
                          <a:spcPts val="0"/>
                        </a:spcAft>
                      </a:pPr>
                      <a:r>
                        <a:rPr lang="he-IL" sz="1400" b="1" dirty="0">
                          <a:solidFill>
                            <a:schemeClr val="tx1"/>
                          </a:solidFill>
                          <a:effectLst/>
                        </a:rPr>
                        <a:t>תכניות סופרפוזיציה  כמפורט בפרק 2.33 / תיאום מערכות מבנה במהדורה המעודכנת</a:t>
                      </a:r>
                      <a:endParaRPr lang="en-US" sz="1400" b="1" dirty="0">
                        <a:solidFill>
                          <a:schemeClr val="tx1"/>
                        </a:solidFill>
                        <a:effectLst/>
                        <a:latin typeface="Times New Roman"/>
                        <a:ea typeface="Times New Roman"/>
                      </a:endParaRPr>
                    </a:p>
                  </a:txBody>
                  <a:tcPr marL="36002" marR="36002"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CCFF99"/>
                    </a:solidFill>
                  </a:tcPr>
                </a:tc>
                <a:tc>
                  <a:txBody>
                    <a:bodyPr/>
                    <a:lstStyle/>
                    <a:p>
                      <a:pPr marL="36000" algn="ctr" rtl="1">
                        <a:lnSpc>
                          <a:spcPts val="1800"/>
                        </a:lnSpc>
                        <a:spcAft>
                          <a:spcPts val="0"/>
                        </a:spcAft>
                      </a:pPr>
                      <a:r>
                        <a:rPr lang="he-IL" sz="1800" b="1" dirty="0">
                          <a:solidFill>
                            <a:srgbClr val="FF0000"/>
                          </a:solidFill>
                          <a:effectLst/>
                        </a:rPr>
                        <a:t>בהפחתה של 15%</a:t>
                      </a:r>
                      <a:endParaRPr lang="en-US" sz="1800" b="1" dirty="0">
                        <a:solidFill>
                          <a:srgbClr val="FF0000"/>
                        </a:solidFill>
                        <a:effectLst/>
                        <a:latin typeface="Times New Roman"/>
                        <a:ea typeface="Times New Roman"/>
                      </a:endParaRPr>
                    </a:p>
                  </a:txBody>
                  <a:tcPr marL="36002" marR="36002"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CCFF99"/>
                    </a:solidFill>
                  </a:tcPr>
                </a:tc>
                <a:extLst>
                  <a:ext uri="{0D108BD9-81ED-4DB2-BD59-A6C34878D82A}">
                    <a16:rowId xmlns:a16="http://schemas.microsoft.com/office/drawing/2014/main" val="10000"/>
                  </a:ext>
                </a:extLst>
              </a:tr>
            </a:tbl>
          </a:graphicData>
        </a:graphic>
      </p:graphicFrame>
      <p:graphicFrame>
        <p:nvGraphicFramePr>
          <p:cNvPr id="12" name="טבלה 11"/>
          <p:cNvGraphicFramePr>
            <a:graphicFrameLocks noGrp="1"/>
          </p:cNvGraphicFramePr>
          <p:nvPr>
            <p:extLst>
              <p:ext uri="{D42A27DB-BD31-4B8C-83A1-F6EECF244321}">
                <p14:modId xmlns:p14="http://schemas.microsoft.com/office/powerpoint/2010/main" val="2010623645"/>
              </p:ext>
            </p:extLst>
          </p:nvPr>
        </p:nvGraphicFramePr>
        <p:xfrm>
          <a:off x="539750" y="3933056"/>
          <a:ext cx="8280400" cy="536321"/>
        </p:xfrm>
        <a:graphic>
          <a:graphicData uri="http://schemas.openxmlformats.org/drawingml/2006/table">
            <a:tbl>
              <a:tblPr rtl="1" firstRow="1" firstCol="1" bandRow="1">
                <a:tableStyleId>{5C22544A-7EE6-4342-B048-85BDC9FD1C3A}</a:tableStyleId>
              </a:tblPr>
              <a:tblGrid>
                <a:gridCol w="364522">
                  <a:extLst>
                    <a:ext uri="{9D8B030D-6E8A-4147-A177-3AD203B41FA5}">
                      <a16:colId xmlns:a16="http://schemas.microsoft.com/office/drawing/2014/main" val="20000"/>
                    </a:ext>
                  </a:extLst>
                </a:gridCol>
                <a:gridCol w="4483778">
                  <a:extLst>
                    <a:ext uri="{9D8B030D-6E8A-4147-A177-3AD203B41FA5}">
                      <a16:colId xmlns:a16="http://schemas.microsoft.com/office/drawing/2014/main" val="20001"/>
                    </a:ext>
                  </a:extLst>
                </a:gridCol>
                <a:gridCol w="3432100">
                  <a:extLst>
                    <a:ext uri="{9D8B030D-6E8A-4147-A177-3AD203B41FA5}">
                      <a16:colId xmlns:a16="http://schemas.microsoft.com/office/drawing/2014/main" val="20002"/>
                    </a:ext>
                  </a:extLst>
                </a:gridCol>
              </a:tblGrid>
              <a:tr h="0">
                <a:tc>
                  <a:txBody>
                    <a:bodyPr/>
                    <a:lstStyle/>
                    <a:p>
                      <a:pPr marL="0" lvl="0" indent="0" algn="ctr" rtl="1">
                        <a:lnSpc>
                          <a:spcPct val="150000"/>
                        </a:lnSpc>
                        <a:spcAft>
                          <a:spcPts val="0"/>
                        </a:spcAft>
                        <a:buFont typeface="+mj-lt"/>
                        <a:buNone/>
                      </a:pPr>
                      <a:r>
                        <a:rPr lang="he-IL" sz="1400" dirty="0">
                          <a:solidFill>
                            <a:schemeClr val="tx1"/>
                          </a:solidFill>
                          <a:effectLst/>
                        </a:rPr>
                        <a:t>5. </a:t>
                      </a:r>
                      <a:endParaRPr lang="en-US" sz="1400" dirty="0">
                        <a:solidFill>
                          <a:schemeClr val="tx1"/>
                        </a:solidFill>
                        <a:effectLst/>
                        <a:latin typeface="Times New Roman"/>
                        <a:ea typeface="Times New Roman"/>
                      </a:endParaRPr>
                    </a:p>
                  </a:txBody>
                  <a:tcPr marL="6836" marR="6836"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E5FF"/>
                    </a:solidFill>
                  </a:tcPr>
                </a:tc>
                <a:tc>
                  <a:txBody>
                    <a:bodyPr/>
                    <a:lstStyle/>
                    <a:p>
                      <a:pPr marL="36000" algn="r" rtl="1">
                        <a:lnSpc>
                          <a:spcPct val="150000"/>
                        </a:lnSpc>
                        <a:spcAft>
                          <a:spcPts val="0"/>
                        </a:spcAft>
                      </a:pPr>
                      <a:r>
                        <a:rPr lang="he-IL" sz="1400" b="1" dirty="0">
                          <a:solidFill>
                            <a:schemeClr val="tx1"/>
                          </a:solidFill>
                          <a:effectLst/>
                        </a:rPr>
                        <a:t>ניהול המיזם בתכנון כוללני</a:t>
                      </a:r>
                      <a:endParaRPr lang="en-US" sz="1400" b="1" dirty="0">
                        <a:solidFill>
                          <a:schemeClr val="tx1"/>
                        </a:solidFill>
                        <a:effectLst/>
                        <a:latin typeface="Times New Roman"/>
                        <a:ea typeface="Times New Roman"/>
                      </a:endParaRPr>
                    </a:p>
                  </a:txBody>
                  <a:tcPr marL="36002" marR="36002"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E5FF"/>
                    </a:solidFill>
                  </a:tcPr>
                </a:tc>
                <a:tc>
                  <a:txBody>
                    <a:bodyPr/>
                    <a:lstStyle/>
                    <a:p>
                      <a:pPr marL="36000" indent="-21590" algn="ctr" rtl="1">
                        <a:lnSpc>
                          <a:spcPts val="2200"/>
                        </a:lnSpc>
                        <a:spcBef>
                          <a:spcPts val="0"/>
                        </a:spcBef>
                        <a:spcAft>
                          <a:spcPts val="0"/>
                        </a:spcAft>
                        <a:tabLst>
                          <a:tab pos="473710" algn="l"/>
                          <a:tab pos="816610" algn="l"/>
                          <a:tab pos="473710" algn="l"/>
                        </a:tabLst>
                      </a:pPr>
                      <a:r>
                        <a:rPr lang="he-IL" sz="1600" b="1" dirty="0">
                          <a:solidFill>
                            <a:srgbClr val="FF0000"/>
                          </a:solidFill>
                          <a:effectLst/>
                        </a:rPr>
                        <a:t>עפ"י המפורט בפרק 1.12 </a:t>
                      </a:r>
                    </a:p>
                    <a:p>
                      <a:pPr marL="36000" indent="-21590" algn="ctr" rtl="1">
                        <a:lnSpc>
                          <a:spcPts val="2200"/>
                        </a:lnSpc>
                        <a:spcBef>
                          <a:spcPts val="0"/>
                        </a:spcBef>
                        <a:spcAft>
                          <a:spcPts val="0"/>
                        </a:spcAft>
                        <a:tabLst>
                          <a:tab pos="473710" algn="l"/>
                          <a:tab pos="816610" algn="l"/>
                          <a:tab pos="473710" algn="l"/>
                        </a:tabLst>
                      </a:pPr>
                      <a:r>
                        <a:rPr lang="he-IL" sz="1600" b="1" dirty="0">
                          <a:solidFill>
                            <a:srgbClr val="FF0000"/>
                          </a:solidFill>
                          <a:effectLst/>
                        </a:rPr>
                        <a:t>תכנון כוללני - חלק 1 נהלים</a:t>
                      </a:r>
                      <a:endParaRPr lang="en-US" sz="1600" b="1" dirty="0">
                        <a:solidFill>
                          <a:srgbClr val="FF0000"/>
                        </a:solidFill>
                        <a:effectLst/>
                        <a:latin typeface="Times New Roman"/>
                        <a:ea typeface="Times New Roman"/>
                      </a:endParaRPr>
                    </a:p>
                  </a:txBody>
                  <a:tcPr marL="36002" marR="36002"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FE5FF"/>
                    </a:solidFill>
                  </a:tcPr>
                </a:tc>
                <a:extLst>
                  <a:ext uri="{0D108BD9-81ED-4DB2-BD59-A6C34878D82A}">
                    <a16:rowId xmlns:a16="http://schemas.microsoft.com/office/drawing/2014/main" val="10000"/>
                  </a:ext>
                </a:extLst>
              </a:tr>
            </a:tbl>
          </a:graphicData>
        </a:graphic>
      </p:graphicFrame>
      <p:graphicFrame>
        <p:nvGraphicFramePr>
          <p:cNvPr id="13" name="טבלה 12"/>
          <p:cNvGraphicFramePr>
            <a:graphicFrameLocks noGrp="1"/>
          </p:cNvGraphicFramePr>
          <p:nvPr>
            <p:extLst>
              <p:ext uri="{D42A27DB-BD31-4B8C-83A1-F6EECF244321}">
                <p14:modId xmlns:p14="http://schemas.microsoft.com/office/powerpoint/2010/main" val="336782588"/>
              </p:ext>
            </p:extLst>
          </p:nvPr>
        </p:nvGraphicFramePr>
        <p:xfrm>
          <a:off x="539750" y="4509120"/>
          <a:ext cx="8280400" cy="558973"/>
        </p:xfrm>
        <a:graphic>
          <a:graphicData uri="http://schemas.openxmlformats.org/drawingml/2006/table">
            <a:tbl>
              <a:tblPr rtl="1" firstRow="1" firstCol="1" bandRow="1">
                <a:tableStyleId>{5C22544A-7EE6-4342-B048-85BDC9FD1C3A}</a:tableStyleId>
              </a:tblPr>
              <a:tblGrid>
                <a:gridCol w="364522">
                  <a:extLst>
                    <a:ext uri="{9D8B030D-6E8A-4147-A177-3AD203B41FA5}">
                      <a16:colId xmlns:a16="http://schemas.microsoft.com/office/drawing/2014/main" val="20000"/>
                    </a:ext>
                  </a:extLst>
                </a:gridCol>
                <a:gridCol w="4483778">
                  <a:extLst>
                    <a:ext uri="{9D8B030D-6E8A-4147-A177-3AD203B41FA5}">
                      <a16:colId xmlns:a16="http://schemas.microsoft.com/office/drawing/2014/main" val="20001"/>
                    </a:ext>
                  </a:extLst>
                </a:gridCol>
                <a:gridCol w="3432100">
                  <a:extLst>
                    <a:ext uri="{9D8B030D-6E8A-4147-A177-3AD203B41FA5}">
                      <a16:colId xmlns:a16="http://schemas.microsoft.com/office/drawing/2014/main" val="20002"/>
                    </a:ext>
                  </a:extLst>
                </a:gridCol>
              </a:tblGrid>
              <a:tr h="558973">
                <a:tc>
                  <a:txBody>
                    <a:bodyPr/>
                    <a:lstStyle/>
                    <a:p>
                      <a:pPr marL="0" lvl="0" indent="0" algn="ctr" rtl="1">
                        <a:lnSpc>
                          <a:spcPts val="1800"/>
                        </a:lnSpc>
                        <a:spcAft>
                          <a:spcPts val="0"/>
                        </a:spcAft>
                        <a:buFont typeface="+mj-lt"/>
                        <a:buNone/>
                      </a:pPr>
                      <a:r>
                        <a:rPr lang="he-IL" sz="1400" dirty="0">
                          <a:solidFill>
                            <a:schemeClr val="tx1"/>
                          </a:solidFill>
                          <a:effectLst/>
                        </a:rPr>
                        <a:t>6. </a:t>
                      </a:r>
                      <a:endParaRPr lang="en-US" sz="1400" dirty="0">
                        <a:solidFill>
                          <a:schemeClr val="tx1"/>
                        </a:solidFill>
                        <a:effectLst/>
                        <a:latin typeface="Times New Roman"/>
                        <a:ea typeface="Times New Roman"/>
                      </a:endParaRPr>
                    </a:p>
                  </a:txBody>
                  <a:tcPr marL="6836" marR="6836"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E6CDB4"/>
                    </a:solidFill>
                  </a:tcPr>
                </a:tc>
                <a:tc>
                  <a:txBody>
                    <a:bodyPr/>
                    <a:lstStyle/>
                    <a:p>
                      <a:pPr marL="36000" algn="r" rtl="1">
                        <a:lnSpc>
                          <a:spcPts val="1800"/>
                        </a:lnSpc>
                        <a:spcAft>
                          <a:spcPts val="0"/>
                        </a:spcAft>
                      </a:pPr>
                      <a:r>
                        <a:rPr lang="he-IL" sz="1400" b="1" dirty="0">
                          <a:solidFill>
                            <a:schemeClr val="tx1"/>
                          </a:solidFill>
                          <a:effectLst/>
                        </a:rPr>
                        <a:t>הכנת מפרטים וכתבי כמויות  כמפורט בפרק 2.29 / מפרטים וכתבי כמויות במהדורה המעודכנת</a:t>
                      </a:r>
                      <a:endParaRPr lang="en-US" sz="1400" b="1" dirty="0">
                        <a:solidFill>
                          <a:schemeClr val="tx1"/>
                        </a:solidFill>
                        <a:effectLst/>
                        <a:latin typeface="Times New Roman"/>
                        <a:ea typeface="Times New Roman"/>
                      </a:endParaRPr>
                    </a:p>
                  </a:txBody>
                  <a:tcPr marL="36002" marR="36002"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E6CDB4"/>
                    </a:solidFill>
                  </a:tcPr>
                </a:tc>
                <a:tc>
                  <a:txBody>
                    <a:bodyPr/>
                    <a:lstStyle/>
                    <a:p>
                      <a:pPr marL="36000" indent="-21590" algn="ctr" defTabSz="914400" rtl="1" eaLnBrk="1" latinLnBrk="0" hangingPunct="1">
                        <a:lnSpc>
                          <a:spcPts val="1800"/>
                        </a:lnSpc>
                        <a:spcBef>
                          <a:spcPts val="0"/>
                        </a:spcBef>
                        <a:spcAft>
                          <a:spcPts val="0"/>
                        </a:spcAft>
                        <a:tabLst>
                          <a:tab pos="473710" algn="l"/>
                          <a:tab pos="816610" algn="l"/>
                          <a:tab pos="473710" algn="l"/>
                        </a:tabLst>
                      </a:pPr>
                      <a:r>
                        <a:rPr lang="he-IL" sz="1800" b="1" kern="1200" dirty="0">
                          <a:solidFill>
                            <a:srgbClr val="FF0000"/>
                          </a:solidFill>
                          <a:effectLst/>
                          <a:latin typeface="+mn-lt"/>
                          <a:ea typeface="+mn-ea"/>
                          <a:cs typeface="+mn-cs"/>
                        </a:rPr>
                        <a:t>בהפחתה של 5%</a:t>
                      </a:r>
                      <a:endParaRPr lang="en-US" sz="1800" b="1" kern="1200" dirty="0">
                        <a:solidFill>
                          <a:srgbClr val="FF0000"/>
                        </a:solidFill>
                        <a:effectLst/>
                        <a:latin typeface="+mn-lt"/>
                        <a:ea typeface="+mn-ea"/>
                        <a:cs typeface="+mn-cs"/>
                      </a:endParaRPr>
                    </a:p>
                  </a:txBody>
                  <a:tcPr marL="36002" marR="36002"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E6CDB4"/>
                    </a:solidFill>
                  </a:tcPr>
                </a:tc>
                <a:extLst>
                  <a:ext uri="{0D108BD9-81ED-4DB2-BD59-A6C34878D82A}">
                    <a16:rowId xmlns:a16="http://schemas.microsoft.com/office/drawing/2014/main" val="10000"/>
                  </a:ext>
                </a:extLst>
              </a:tr>
            </a:tbl>
          </a:graphicData>
        </a:graphic>
      </p:graphicFrame>
      <p:graphicFrame>
        <p:nvGraphicFramePr>
          <p:cNvPr id="14" name="טבלה 13"/>
          <p:cNvGraphicFramePr>
            <a:graphicFrameLocks noGrp="1"/>
          </p:cNvGraphicFramePr>
          <p:nvPr>
            <p:extLst>
              <p:ext uri="{D42A27DB-BD31-4B8C-83A1-F6EECF244321}">
                <p14:modId xmlns:p14="http://schemas.microsoft.com/office/powerpoint/2010/main" val="684692299"/>
              </p:ext>
            </p:extLst>
          </p:nvPr>
        </p:nvGraphicFramePr>
        <p:xfrm>
          <a:off x="539750" y="5085184"/>
          <a:ext cx="8280400" cy="320675"/>
        </p:xfrm>
        <a:graphic>
          <a:graphicData uri="http://schemas.openxmlformats.org/drawingml/2006/table">
            <a:tbl>
              <a:tblPr rtl="1" firstRow="1" firstCol="1" bandRow="1">
                <a:tableStyleId>{5C22544A-7EE6-4342-B048-85BDC9FD1C3A}</a:tableStyleId>
              </a:tblPr>
              <a:tblGrid>
                <a:gridCol w="364522">
                  <a:extLst>
                    <a:ext uri="{9D8B030D-6E8A-4147-A177-3AD203B41FA5}">
                      <a16:colId xmlns:a16="http://schemas.microsoft.com/office/drawing/2014/main" val="20000"/>
                    </a:ext>
                  </a:extLst>
                </a:gridCol>
                <a:gridCol w="4483778">
                  <a:extLst>
                    <a:ext uri="{9D8B030D-6E8A-4147-A177-3AD203B41FA5}">
                      <a16:colId xmlns:a16="http://schemas.microsoft.com/office/drawing/2014/main" val="20001"/>
                    </a:ext>
                  </a:extLst>
                </a:gridCol>
                <a:gridCol w="3432100">
                  <a:extLst>
                    <a:ext uri="{9D8B030D-6E8A-4147-A177-3AD203B41FA5}">
                      <a16:colId xmlns:a16="http://schemas.microsoft.com/office/drawing/2014/main" val="20002"/>
                    </a:ext>
                  </a:extLst>
                </a:gridCol>
              </a:tblGrid>
              <a:tr h="320675">
                <a:tc>
                  <a:txBody>
                    <a:bodyPr/>
                    <a:lstStyle/>
                    <a:p>
                      <a:pPr marL="0" lvl="0" indent="0" algn="ctr" rtl="1">
                        <a:lnSpc>
                          <a:spcPct val="150000"/>
                        </a:lnSpc>
                        <a:spcAft>
                          <a:spcPts val="0"/>
                        </a:spcAft>
                        <a:buFont typeface="+mj-lt"/>
                        <a:buNone/>
                      </a:pPr>
                      <a:r>
                        <a:rPr lang="he-IL" sz="1400" dirty="0">
                          <a:solidFill>
                            <a:schemeClr val="tx1"/>
                          </a:solidFill>
                          <a:effectLst/>
                        </a:rPr>
                        <a:t>7. </a:t>
                      </a:r>
                      <a:endParaRPr lang="en-US" sz="1400" dirty="0">
                        <a:solidFill>
                          <a:schemeClr val="tx1"/>
                        </a:solidFill>
                        <a:effectLst/>
                        <a:latin typeface="Times New Roman"/>
                        <a:ea typeface="Times New Roman"/>
                      </a:endParaRPr>
                    </a:p>
                  </a:txBody>
                  <a:tcPr marL="6836" marR="6836"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0C5FF"/>
                    </a:solidFill>
                  </a:tcPr>
                </a:tc>
                <a:tc>
                  <a:txBody>
                    <a:bodyPr/>
                    <a:lstStyle/>
                    <a:p>
                      <a:pPr marL="36000" algn="r" rtl="1">
                        <a:lnSpc>
                          <a:spcPct val="100000"/>
                        </a:lnSpc>
                        <a:spcAft>
                          <a:spcPts val="0"/>
                        </a:spcAft>
                      </a:pPr>
                      <a:r>
                        <a:rPr lang="he-IL" sz="1400" b="1" dirty="0">
                          <a:solidFill>
                            <a:schemeClr val="tx1"/>
                          </a:solidFill>
                          <a:effectLst/>
                        </a:rPr>
                        <a:t>לוח זמנים שלדי לביצוע (מלבד שלא הוזמן סעיף 5' לעיל)</a:t>
                      </a:r>
                      <a:endParaRPr lang="en-US" sz="1400" b="1" dirty="0">
                        <a:solidFill>
                          <a:schemeClr val="tx1"/>
                        </a:solidFill>
                        <a:effectLst/>
                        <a:latin typeface="Times New Roman"/>
                        <a:ea typeface="Times New Roman"/>
                      </a:endParaRPr>
                    </a:p>
                  </a:txBody>
                  <a:tcPr marL="36002" marR="36002"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0C5FF"/>
                    </a:solidFill>
                  </a:tcPr>
                </a:tc>
                <a:tc>
                  <a:txBody>
                    <a:bodyPr/>
                    <a:lstStyle/>
                    <a:p>
                      <a:pPr marL="36000" algn="ctr" rtl="1">
                        <a:lnSpc>
                          <a:spcPts val="2200"/>
                        </a:lnSpc>
                        <a:spcAft>
                          <a:spcPts val="0"/>
                        </a:spcAft>
                      </a:pPr>
                      <a:r>
                        <a:rPr lang="he-IL" sz="1800" b="1" dirty="0">
                          <a:solidFill>
                            <a:srgbClr val="FF0000"/>
                          </a:solidFill>
                          <a:effectLst/>
                        </a:rPr>
                        <a:t>5% מהיקף שכ"ט לתכנון</a:t>
                      </a:r>
                      <a:endParaRPr lang="en-US" sz="1800" b="1" dirty="0">
                        <a:solidFill>
                          <a:srgbClr val="FF0000"/>
                        </a:solidFill>
                        <a:effectLst/>
                        <a:latin typeface="Times New Roman"/>
                        <a:ea typeface="Times New Roman"/>
                      </a:endParaRPr>
                    </a:p>
                  </a:txBody>
                  <a:tcPr marL="36002" marR="36002"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solidFill>
                      <a:srgbClr val="F0C5FF"/>
                    </a:solidFill>
                  </a:tcPr>
                </a:tc>
                <a:extLst>
                  <a:ext uri="{0D108BD9-81ED-4DB2-BD59-A6C34878D82A}">
                    <a16:rowId xmlns:a16="http://schemas.microsoft.com/office/drawing/2014/main" val="10000"/>
                  </a:ext>
                </a:extLst>
              </a:tr>
            </a:tbl>
          </a:graphicData>
        </a:graphic>
      </p:graphicFrame>
      <p:graphicFrame>
        <p:nvGraphicFramePr>
          <p:cNvPr id="15" name="טבלה 14"/>
          <p:cNvGraphicFramePr>
            <a:graphicFrameLocks noGrp="1"/>
          </p:cNvGraphicFramePr>
          <p:nvPr>
            <p:extLst>
              <p:ext uri="{D42A27DB-BD31-4B8C-83A1-F6EECF244321}">
                <p14:modId xmlns:p14="http://schemas.microsoft.com/office/powerpoint/2010/main" val="1388454449"/>
              </p:ext>
            </p:extLst>
          </p:nvPr>
        </p:nvGraphicFramePr>
        <p:xfrm>
          <a:off x="539750" y="5445769"/>
          <a:ext cx="8280400" cy="440500"/>
        </p:xfrm>
        <a:graphic>
          <a:graphicData uri="http://schemas.openxmlformats.org/drawingml/2006/table">
            <a:tbl>
              <a:tblPr rtl="1" firstRow="1" firstCol="1" bandRow="1">
                <a:tableStyleId>{5C22544A-7EE6-4342-B048-85BDC9FD1C3A}</a:tableStyleId>
              </a:tblPr>
              <a:tblGrid>
                <a:gridCol w="364522">
                  <a:extLst>
                    <a:ext uri="{9D8B030D-6E8A-4147-A177-3AD203B41FA5}">
                      <a16:colId xmlns:a16="http://schemas.microsoft.com/office/drawing/2014/main" val="20000"/>
                    </a:ext>
                  </a:extLst>
                </a:gridCol>
                <a:gridCol w="4483778">
                  <a:extLst>
                    <a:ext uri="{9D8B030D-6E8A-4147-A177-3AD203B41FA5}">
                      <a16:colId xmlns:a16="http://schemas.microsoft.com/office/drawing/2014/main" val="20001"/>
                    </a:ext>
                  </a:extLst>
                </a:gridCol>
                <a:gridCol w="3432100">
                  <a:extLst>
                    <a:ext uri="{9D8B030D-6E8A-4147-A177-3AD203B41FA5}">
                      <a16:colId xmlns:a16="http://schemas.microsoft.com/office/drawing/2014/main" val="20002"/>
                    </a:ext>
                  </a:extLst>
                </a:gridCol>
              </a:tblGrid>
              <a:tr h="0">
                <a:tc>
                  <a:txBody>
                    <a:bodyPr/>
                    <a:lstStyle/>
                    <a:p>
                      <a:pPr marL="0" lvl="0" indent="0" algn="ctr" rtl="1">
                        <a:lnSpc>
                          <a:spcPts val="1400"/>
                        </a:lnSpc>
                        <a:spcAft>
                          <a:spcPts val="0"/>
                        </a:spcAft>
                        <a:buFont typeface="+mj-lt"/>
                        <a:buNone/>
                      </a:pPr>
                      <a:r>
                        <a:rPr lang="he-IL" sz="1400" dirty="0">
                          <a:solidFill>
                            <a:schemeClr val="tx1"/>
                          </a:solidFill>
                          <a:effectLst/>
                        </a:rPr>
                        <a:t>8. </a:t>
                      </a:r>
                      <a:endParaRPr lang="en-US" sz="1400" dirty="0">
                        <a:solidFill>
                          <a:schemeClr val="tx1"/>
                        </a:solidFill>
                        <a:effectLst/>
                        <a:latin typeface="Times New Roman"/>
                        <a:ea typeface="Times New Roman"/>
                      </a:endParaRPr>
                    </a:p>
                  </a:txBody>
                  <a:tcPr marL="6836" marR="6836"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36000" indent="-819150" algn="just" rtl="1">
                        <a:lnSpc>
                          <a:spcPts val="1400"/>
                        </a:lnSpc>
                        <a:spcBef>
                          <a:spcPts val="0"/>
                        </a:spcBef>
                        <a:spcAft>
                          <a:spcPts val="0"/>
                        </a:spcAft>
                        <a:tabLst>
                          <a:tab pos="473710" algn="l"/>
                          <a:tab pos="816610" algn="l"/>
                          <a:tab pos="473710" algn="l"/>
                        </a:tabLst>
                      </a:pPr>
                      <a:r>
                        <a:rPr lang="he-IL" sz="1400" b="1" dirty="0">
                          <a:solidFill>
                            <a:schemeClr val="tx1"/>
                          </a:solidFill>
                          <a:effectLst/>
                        </a:rPr>
                        <a:t>עיצוב פנים </a:t>
                      </a:r>
                      <a:endParaRPr lang="en-US" sz="1400" b="1" dirty="0">
                        <a:solidFill>
                          <a:schemeClr val="tx1"/>
                        </a:solidFill>
                        <a:effectLst/>
                        <a:latin typeface="Times New Roman"/>
                        <a:ea typeface="Times New Roman"/>
                      </a:endParaRPr>
                    </a:p>
                  </a:txBody>
                  <a:tcPr marL="36002" marR="36002"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36000" indent="-819150" algn="just" rtl="1">
                        <a:lnSpc>
                          <a:spcPts val="1800"/>
                        </a:lnSpc>
                        <a:spcBef>
                          <a:spcPts val="0"/>
                        </a:spcBef>
                        <a:spcAft>
                          <a:spcPts val="0"/>
                        </a:spcAft>
                        <a:tabLst>
                          <a:tab pos="473710" algn="l"/>
                          <a:tab pos="816610" algn="l"/>
                          <a:tab pos="473710" algn="l"/>
                        </a:tabLst>
                      </a:pPr>
                      <a:r>
                        <a:rPr lang="he-IL" sz="1400" b="1" dirty="0">
                          <a:solidFill>
                            <a:schemeClr val="tx1"/>
                          </a:solidFill>
                          <a:effectLst/>
                        </a:rPr>
                        <a:t>כמפורט בפרק 2.13 / אדריכלות פנים, </a:t>
                      </a:r>
                    </a:p>
                    <a:p>
                      <a:pPr marL="36000" indent="-819150" algn="just" rtl="1">
                        <a:lnSpc>
                          <a:spcPts val="1800"/>
                        </a:lnSpc>
                        <a:spcBef>
                          <a:spcPts val="0"/>
                        </a:spcBef>
                        <a:spcAft>
                          <a:spcPts val="0"/>
                        </a:spcAft>
                        <a:tabLst>
                          <a:tab pos="473710" algn="l"/>
                          <a:tab pos="816610" algn="l"/>
                          <a:tab pos="473710" algn="l"/>
                        </a:tabLst>
                      </a:pPr>
                      <a:r>
                        <a:rPr lang="he-IL" sz="1400" b="1" dirty="0">
                          <a:solidFill>
                            <a:schemeClr val="tx1"/>
                          </a:solidFill>
                          <a:effectLst/>
                        </a:rPr>
                        <a:t>אך ורק </a:t>
                      </a:r>
                      <a:r>
                        <a:rPr lang="he-IL" sz="1300" b="1" dirty="0">
                          <a:solidFill>
                            <a:schemeClr val="tx1"/>
                          </a:solidFill>
                          <a:effectLst/>
                        </a:rPr>
                        <a:t>לגבי נושאים שאינם כלולים בערך המבנה</a:t>
                      </a:r>
                      <a:endParaRPr lang="en-US" sz="1300" b="1" dirty="0">
                        <a:solidFill>
                          <a:srgbClr val="FF0000"/>
                        </a:solidFill>
                        <a:effectLst/>
                        <a:latin typeface="Times New Roman"/>
                        <a:ea typeface="Times New Roman"/>
                      </a:endParaRPr>
                    </a:p>
                  </a:txBody>
                  <a:tcPr marL="36002" marR="36002"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6"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שירותים חלקיים/מיוחדים</a:t>
            </a:r>
          </a:p>
        </p:txBody>
      </p:sp>
      <p:pic>
        <p:nvPicPr>
          <p:cNvPr id="18" name="תמונה 17"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4046"/>
                                        </p:tgtEl>
                                        <p:attrNameLst>
                                          <p:attrName>style.visibility</p:attrName>
                                        </p:attrNameLst>
                                      </p:cBhvr>
                                      <p:to>
                                        <p:strVal val="visible"/>
                                      </p:to>
                                    </p:set>
                                    <p:animEffect transition="in" filter="fade">
                                      <p:cBhvr>
                                        <p:cTn id="47" dur="500"/>
                                        <p:tgtEl>
                                          <p:spTgt spid="440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6659563" y="1341438"/>
            <a:ext cx="2305050" cy="296862"/>
          </a:xfrm>
          <a:prstGeom prst="rect">
            <a:avLst/>
          </a:prstGeom>
          <a:solidFill>
            <a:srgbClr val="CCFFCC"/>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600"/>
              </a:lnSpc>
              <a:spcAft>
                <a:spcPts val="0"/>
              </a:spcAft>
              <a:defRPr/>
            </a:pPr>
            <a:r>
              <a:rPr lang="he-IL" sz="1600" dirty="0"/>
              <a:t>פרק 2.1	תכנון בינוי*</a:t>
            </a:r>
            <a:endParaRPr lang="en-US" sz="1600" dirty="0">
              <a:latin typeface="Times New Roman"/>
              <a:ea typeface="Times New Roman"/>
            </a:endParaRPr>
          </a:p>
        </p:txBody>
      </p:sp>
      <p:sp>
        <p:nvSpPr>
          <p:cNvPr id="5" name="מלבן 4"/>
          <p:cNvSpPr/>
          <p:nvPr/>
        </p:nvSpPr>
        <p:spPr>
          <a:xfrm>
            <a:off x="6659563" y="1722438"/>
            <a:ext cx="2305050" cy="296862"/>
          </a:xfrm>
          <a:prstGeom prst="rect">
            <a:avLst/>
          </a:prstGeom>
          <a:solidFill>
            <a:srgbClr val="CCFFCC"/>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600"/>
              </a:lnSpc>
              <a:spcAft>
                <a:spcPts val="0"/>
              </a:spcAft>
              <a:defRPr/>
            </a:pPr>
            <a:r>
              <a:rPr lang="he-IL" sz="1600" dirty="0"/>
              <a:t>פרק 2.2	אדריכלות*</a:t>
            </a:r>
            <a:endParaRPr lang="en-US" sz="1600" dirty="0">
              <a:latin typeface="Times New Roman"/>
              <a:ea typeface="Times New Roman"/>
            </a:endParaRPr>
          </a:p>
        </p:txBody>
      </p:sp>
      <p:sp>
        <p:nvSpPr>
          <p:cNvPr id="6" name="מלבן 5"/>
          <p:cNvSpPr/>
          <p:nvPr/>
        </p:nvSpPr>
        <p:spPr>
          <a:xfrm>
            <a:off x="6659563" y="2079625"/>
            <a:ext cx="2305050" cy="296863"/>
          </a:xfrm>
          <a:prstGeom prst="rect">
            <a:avLst/>
          </a:prstGeom>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600"/>
              </a:lnSpc>
              <a:spcAft>
                <a:spcPts val="0"/>
              </a:spcAft>
              <a:defRPr/>
            </a:pPr>
            <a:r>
              <a:rPr lang="he-IL" sz="1600" dirty="0"/>
              <a:t>פרק 2.3	הנדסת בניין</a:t>
            </a:r>
            <a:r>
              <a:rPr lang="he-IL" sz="2000" dirty="0">
                <a:solidFill>
                  <a:srgbClr val="FF0000"/>
                </a:solidFill>
              </a:rPr>
              <a:t>**</a:t>
            </a:r>
            <a:endParaRPr lang="en-US" sz="2000" dirty="0">
              <a:solidFill>
                <a:srgbClr val="FF0000"/>
              </a:solidFill>
              <a:latin typeface="Times New Roman"/>
              <a:ea typeface="Times New Roman"/>
            </a:endParaRPr>
          </a:p>
        </p:txBody>
      </p:sp>
      <p:sp>
        <p:nvSpPr>
          <p:cNvPr id="7" name="מלבן 6"/>
          <p:cNvSpPr/>
          <p:nvPr/>
        </p:nvSpPr>
        <p:spPr>
          <a:xfrm>
            <a:off x="6659563" y="2439988"/>
            <a:ext cx="2305050" cy="296862"/>
          </a:xfrm>
          <a:prstGeom prst="rect">
            <a:avLst/>
          </a:prstGeom>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600"/>
              </a:lnSpc>
              <a:spcAft>
                <a:spcPts val="0"/>
              </a:spcAft>
              <a:defRPr/>
            </a:pPr>
            <a:r>
              <a:rPr lang="he-IL" sz="1600" dirty="0"/>
              <a:t>פרק 2.4	הנדסת בניין</a:t>
            </a:r>
            <a:r>
              <a:rPr lang="he-IL" dirty="0">
                <a:solidFill>
                  <a:srgbClr val="FF0000"/>
                </a:solidFill>
              </a:rPr>
              <a:t>**</a:t>
            </a:r>
            <a:endParaRPr lang="en-US" dirty="0">
              <a:solidFill>
                <a:srgbClr val="FF0000"/>
              </a:solidFill>
              <a:latin typeface="Times New Roman"/>
              <a:ea typeface="Times New Roman"/>
            </a:endParaRPr>
          </a:p>
        </p:txBody>
      </p:sp>
      <p:sp>
        <p:nvSpPr>
          <p:cNvPr id="8" name="מלבן 7"/>
          <p:cNvSpPr/>
          <p:nvPr/>
        </p:nvSpPr>
        <p:spPr>
          <a:xfrm>
            <a:off x="6659563" y="2798763"/>
            <a:ext cx="2305050" cy="581025"/>
          </a:xfrm>
          <a:prstGeom prst="rect">
            <a:avLst/>
          </a:prstGeom>
        </p:spPr>
        <p:style>
          <a:lnRef idx="1">
            <a:schemeClr val="accent2"/>
          </a:lnRef>
          <a:fillRef idx="2">
            <a:schemeClr val="accent2"/>
          </a:fillRef>
          <a:effectRef idx="1">
            <a:schemeClr val="accent2"/>
          </a:effectRef>
          <a:fontRef idx="minor">
            <a:schemeClr val="dk1"/>
          </a:fontRef>
        </p:style>
        <p:txBody>
          <a:bodyPr lIns="36000" rIns="36000">
            <a:spAutoFit/>
          </a:bodyPr>
          <a:lstStyle/>
          <a:p>
            <a:pPr algn="r" rtl="1">
              <a:lnSpc>
                <a:spcPts val="1900"/>
              </a:lnSpc>
              <a:spcAft>
                <a:spcPts val="0"/>
              </a:spcAft>
              <a:defRPr/>
            </a:pPr>
            <a:r>
              <a:rPr lang="he-IL" sz="1600" dirty="0"/>
              <a:t>פרק 2.5	הנדסת דרכים 	ומסלולי תעופה</a:t>
            </a:r>
            <a:r>
              <a:rPr lang="he-IL" sz="1600" dirty="0">
                <a:solidFill>
                  <a:srgbClr val="FF0000"/>
                </a:solidFill>
              </a:rPr>
              <a:t>**</a:t>
            </a:r>
            <a:endParaRPr lang="he-IL" sz="1700" dirty="0">
              <a:solidFill>
                <a:srgbClr val="FF0000"/>
              </a:solidFill>
            </a:endParaRPr>
          </a:p>
        </p:txBody>
      </p:sp>
      <p:sp>
        <p:nvSpPr>
          <p:cNvPr id="9" name="מלבן 8"/>
          <p:cNvSpPr/>
          <p:nvPr/>
        </p:nvSpPr>
        <p:spPr>
          <a:xfrm>
            <a:off x="6659563" y="3448050"/>
            <a:ext cx="2305050" cy="296863"/>
          </a:xfrm>
          <a:prstGeom prst="rect">
            <a:avLst/>
          </a:prstGeom>
          <a:solidFill>
            <a:srgbClr val="CCFFCC"/>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r" rtl="1">
              <a:lnSpc>
                <a:spcPts val="1600"/>
              </a:lnSpc>
              <a:defRPr/>
            </a:pPr>
            <a:r>
              <a:rPr lang="he-IL" sz="1600" dirty="0"/>
              <a:t>פרק 2.6	מדידות*</a:t>
            </a:r>
            <a:endParaRPr lang="en-US" sz="1600" dirty="0"/>
          </a:p>
        </p:txBody>
      </p:sp>
      <p:sp>
        <p:nvSpPr>
          <p:cNvPr id="10" name="מלבן 9"/>
          <p:cNvSpPr/>
          <p:nvPr/>
        </p:nvSpPr>
        <p:spPr>
          <a:xfrm>
            <a:off x="6659563" y="3806825"/>
            <a:ext cx="2305050" cy="298450"/>
          </a:xfrm>
          <a:prstGeom prst="rect">
            <a:avLst/>
          </a:prstGeom>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600"/>
              </a:lnSpc>
              <a:spcAft>
                <a:spcPts val="0"/>
              </a:spcAft>
              <a:defRPr/>
            </a:pPr>
            <a:r>
              <a:rPr lang="he-IL" sz="1600" dirty="0"/>
              <a:t>פרק 2.7	מים וביוב</a:t>
            </a:r>
            <a:r>
              <a:rPr lang="he-IL" sz="1600" dirty="0">
                <a:solidFill>
                  <a:srgbClr val="FF0000"/>
                </a:solidFill>
              </a:rPr>
              <a:t>**</a:t>
            </a:r>
            <a:endParaRPr lang="en-US" sz="1600" dirty="0">
              <a:solidFill>
                <a:srgbClr val="FF0000"/>
              </a:solidFill>
              <a:latin typeface="Times New Roman"/>
              <a:ea typeface="Times New Roman"/>
            </a:endParaRPr>
          </a:p>
        </p:txBody>
      </p:sp>
      <p:sp>
        <p:nvSpPr>
          <p:cNvPr id="12" name="מלבן 11"/>
          <p:cNvSpPr/>
          <p:nvPr/>
        </p:nvSpPr>
        <p:spPr>
          <a:xfrm>
            <a:off x="6659563" y="4765675"/>
            <a:ext cx="2305050" cy="554038"/>
          </a:xfrm>
          <a:prstGeom prst="rect">
            <a:avLst/>
          </a:prstGeom>
          <a:solidFill>
            <a:srgbClr val="CCFFCC"/>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800"/>
              </a:lnSpc>
              <a:spcAft>
                <a:spcPts val="0"/>
              </a:spcAft>
              <a:defRPr/>
            </a:pPr>
            <a:r>
              <a:rPr lang="he-IL" sz="1600" dirty="0"/>
              <a:t>פרק 2.9.1	חשמל ומערכות 	מתח נמוך מאוד*</a:t>
            </a:r>
            <a:endParaRPr lang="en-US" sz="1600" dirty="0">
              <a:latin typeface="Times New Roman"/>
              <a:ea typeface="Times New Roman"/>
            </a:endParaRPr>
          </a:p>
        </p:txBody>
      </p:sp>
      <p:sp>
        <p:nvSpPr>
          <p:cNvPr id="14" name="מלבן 13"/>
          <p:cNvSpPr/>
          <p:nvPr/>
        </p:nvSpPr>
        <p:spPr>
          <a:xfrm>
            <a:off x="6659563" y="4167188"/>
            <a:ext cx="2305050" cy="554037"/>
          </a:xfrm>
          <a:prstGeom prst="rect">
            <a:avLst/>
          </a:prstGeom>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800"/>
              </a:lnSpc>
              <a:spcAft>
                <a:spcPts val="0"/>
              </a:spcAft>
              <a:defRPr/>
            </a:pPr>
            <a:r>
              <a:rPr lang="he-IL" sz="1600" dirty="0"/>
              <a:t>פרק 2.8	מתקנים תרמיים</a:t>
            </a:r>
          </a:p>
          <a:p>
            <a:pPr algn="just" rtl="1">
              <a:lnSpc>
                <a:spcPts val="1800"/>
              </a:lnSpc>
              <a:spcAft>
                <a:spcPts val="0"/>
              </a:spcAft>
              <a:defRPr/>
            </a:pPr>
            <a:r>
              <a:rPr lang="he-IL" sz="1600" dirty="0"/>
              <a:t>	ותברואתיים</a:t>
            </a:r>
            <a:r>
              <a:rPr lang="he-IL" sz="1600" dirty="0">
                <a:solidFill>
                  <a:srgbClr val="FF0000"/>
                </a:solidFill>
              </a:rPr>
              <a:t>**</a:t>
            </a:r>
            <a:endParaRPr lang="en-US" sz="1600" dirty="0">
              <a:solidFill>
                <a:srgbClr val="FF0000"/>
              </a:solidFill>
              <a:latin typeface="Times New Roman"/>
              <a:ea typeface="Times New Roman"/>
            </a:endParaRPr>
          </a:p>
        </p:txBody>
      </p:sp>
      <p:sp>
        <p:nvSpPr>
          <p:cNvPr id="34" name="מלבן 33"/>
          <p:cNvSpPr/>
          <p:nvPr/>
        </p:nvSpPr>
        <p:spPr>
          <a:xfrm>
            <a:off x="3635375" y="1700213"/>
            <a:ext cx="2952750" cy="298450"/>
          </a:xfrm>
          <a:prstGeom prst="rect">
            <a:avLst/>
          </a:prstGeom>
          <a:solidFill>
            <a:srgbClr val="FFFFC5"/>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600"/>
              </a:lnSpc>
              <a:spcAft>
                <a:spcPts val="0"/>
              </a:spcAft>
              <a:defRPr/>
            </a:pPr>
            <a:r>
              <a:rPr lang="he-IL" sz="1600" dirty="0"/>
              <a:t>פרק 2.11	 תעשיה ומכונות**</a:t>
            </a:r>
            <a:endParaRPr lang="en-US" sz="1600" dirty="0">
              <a:latin typeface="Times New Roman"/>
              <a:ea typeface="Times New Roman"/>
            </a:endParaRPr>
          </a:p>
        </p:txBody>
      </p:sp>
      <p:sp>
        <p:nvSpPr>
          <p:cNvPr id="35" name="מלבן 34"/>
          <p:cNvSpPr/>
          <p:nvPr/>
        </p:nvSpPr>
        <p:spPr>
          <a:xfrm>
            <a:off x="3635375" y="2070100"/>
            <a:ext cx="2952750" cy="296863"/>
          </a:xfrm>
          <a:prstGeom prst="rect">
            <a:avLst/>
          </a:prstGeom>
          <a:solidFill>
            <a:srgbClr val="FFFFC5"/>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r" rtl="1">
              <a:lnSpc>
                <a:spcPts val="1600"/>
              </a:lnSpc>
              <a:defRPr/>
            </a:pPr>
            <a:r>
              <a:rPr lang="he-IL" sz="1600" dirty="0"/>
              <a:t>פרק 2.12  	 איטום**</a:t>
            </a:r>
            <a:endParaRPr lang="en-US" sz="1600" dirty="0">
              <a:latin typeface="Times New Roman"/>
              <a:ea typeface="Times New Roman"/>
            </a:endParaRPr>
          </a:p>
        </p:txBody>
      </p:sp>
      <p:sp>
        <p:nvSpPr>
          <p:cNvPr id="36" name="מלבן 35"/>
          <p:cNvSpPr/>
          <p:nvPr/>
        </p:nvSpPr>
        <p:spPr>
          <a:xfrm>
            <a:off x="3635375" y="2430463"/>
            <a:ext cx="2952750" cy="296862"/>
          </a:xfrm>
          <a:prstGeom prst="rect">
            <a:avLst/>
          </a:prstGeom>
          <a:solidFill>
            <a:srgbClr val="FFFFC5"/>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600"/>
              </a:lnSpc>
              <a:spcAft>
                <a:spcPts val="0"/>
              </a:spcAft>
              <a:defRPr/>
            </a:pPr>
            <a:r>
              <a:rPr lang="he-IL" sz="1600" dirty="0"/>
              <a:t>פרק 2.13	 אדריכלות פנים**</a:t>
            </a:r>
            <a:endParaRPr lang="en-US" sz="1600" dirty="0">
              <a:latin typeface="Times New Roman"/>
              <a:ea typeface="Times New Roman"/>
            </a:endParaRPr>
          </a:p>
        </p:txBody>
      </p:sp>
      <p:sp>
        <p:nvSpPr>
          <p:cNvPr id="37" name="מלבן 36"/>
          <p:cNvSpPr/>
          <p:nvPr/>
        </p:nvSpPr>
        <p:spPr>
          <a:xfrm>
            <a:off x="3635375" y="2790825"/>
            <a:ext cx="2952750" cy="306388"/>
          </a:xfrm>
          <a:prstGeom prst="rect">
            <a:avLst/>
          </a:prstGeom>
          <a:solidFill>
            <a:srgbClr val="FFFFC5"/>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r" rtl="1">
              <a:lnSpc>
                <a:spcPts val="1800"/>
              </a:lnSpc>
              <a:spcAft>
                <a:spcPts val="0"/>
              </a:spcAft>
              <a:defRPr/>
            </a:pPr>
            <a:r>
              <a:rPr lang="he-IL" sz="1600" dirty="0"/>
              <a:t>פרק </a:t>
            </a:r>
            <a:r>
              <a:rPr lang="en-US" sz="1600" dirty="0"/>
              <a:t>2.14</a:t>
            </a:r>
            <a:r>
              <a:rPr lang="he-IL" sz="1600" dirty="0"/>
              <a:t> </a:t>
            </a:r>
            <a:r>
              <a:rPr lang="en-US" sz="1600" dirty="0"/>
              <a:t> 	 </a:t>
            </a:r>
            <a:r>
              <a:rPr lang="he-IL" sz="1600" dirty="0"/>
              <a:t>אדריכלות גנים ונוף**</a:t>
            </a:r>
            <a:endParaRPr lang="en-US" sz="1600" dirty="0">
              <a:latin typeface="Times New Roman"/>
              <a:ea typeface="Times New Roman"/>
            </a:endParaRPr>
          </a:p>
        </p:txBody>
      </p:sp>
      <p:sp>
        <p:nvSpPr>
          <p:cNvPr id="38" name="מלבן 37"/>
          <p:cNvSpPr/>
          <p:nvPr/>
        </p:nvSpPr>
        <p:spPr>
          <a:xfrm>
            <a:off x="3635375" y="3141663"/>
            <a:ext cx="2952750" cy="296862"/>
          </a:xfrm>
          <a:prstGeom prst="rect">
            <a:avLst/>
          </a:prstGeom>
          <a:solidFill>
            <a:srgbClr val="CCFFCC"/>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600"/>
              </a:lnSpc>
              <a:spcAft>
                <a:spcPts val="0"/>
              </a:spcAft>
              <a:defRPr/>
            </a:pPr>
            <a:r>
              <a:rPr lang="he-IL" sz="1600" dirty="0"/>
              <a:t>פרק 2.15.1 בטיחות מבנים*</a:t>
            </a:r>
            <a:endParaRPr lang="en-US" sz="1600" dirty="0">
              <a:latin typeface="Times New Roman"/>
              <a:ea typeface="Times New Roman"/>
            </a:endParaRPr>
          </a:p>
        </p:txBody>
      </p:sp>
      <p:sp>
        <p:nvSpPr>
          <p:cNvPr id="39" name="מלבן 38"/>
          <p:cNvSpPr/>
          <p:nvPr/>
        </p:nvSpPr>
        <p:spPr>
          <a:xfrm>
            <a:off x="3635375" y="4105622"/>
            <a:ext cx="2952750" cy="296863"/>
          </a:xfrm>
          <a:prstGeom prst="rect">
            <a:avLst/>
          </a:prstGeom>
          <a:solidFill>
            <a:srgbClr val="FFFFC5"/>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r" rtl="1">
              <a:lnSpc>
                <a:spcPts val="1600"/>
              </a:lnSpc>
              <a:defRPr/>
            </a:pPr>
            <a:r>
              <a:rPr lang="he-IL" sz="1600" dirty="0"/>
              <a:t>פרק 2.16	 אקוסטיקה**</a:t>
            </a:r>
            <a:endParaRPr lang="en-US" sz="1600" dirty="0"/>
          </a:p>
        </p:txBody>
      </p:sp>
      <p:sp>
        <p:nvSpPr>
          <p:cNvPr id="41" name="מלבן 40"/>
          <p:cNvSpPr/>
          <p:nvPr/>
        </p:nvSpPr>
        <p:spPr>
          <a:xfrm>
            <a:off x="3635375" y="3500438"/>
            <a:ext cx="2952750" cy="554037"/>
          </a:xfrm>
          <a:prstGeom prst="rect">
            <a:avLst/>
          </a:prstGeom>
          <a:solidFill>
            <a:srgbClr val="CCFFCC"/>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r" rtl="1">
              <a:lnSpc>
                <a:spcPts val="1800"/>
              </a:lnSpc>
              <a:spcAft>
                <a:spcPts val="0"/>
              </a:spcAft>
              <a:defRPr/>
            </a:pPr>
            <a:r>
              <a:rPr lang="he-IL" sz="1600" dirty="0"/>
              <a:t>פרק 2.15.2 פיקוח בטיחות באתרי 	  	  בניה*</a:t>
            </a:r>
            <a:endParaRPr lang="en-US" sz="1600" dirty="0">
              <a:latin typeface="Times New Roman"/>
              <a:ea typeface="Times New Roman"/>
            </a:endParaRPr>
          </a:p>
        </p:txBody>
      </p:sp>
      <p:sp>
        <p:nvSpPr>
          <p:cNvPr id="48" name="מלבן 47"/>
          <p:cNvSpPr/>
          <p:nvPr/>
        </p:nvSpPr>
        <p:spPr>
          <a:xfrm>
            <a:off x="250825" y="1700213"/>
            <a:ext cx="3313113" cy="298450"/>
          </a:xfrm>
          <a:prstGeom prst="rect">
            <a:avLst/>
          </a:prstGeom>
          <a:solidFill>
            <a:srgbClr val="CCFFCC"/>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r" rtl="1">
              <a:lnSpc>
                <a:spcPts val="1600"/>
              </a:lnSpc>
              <a:spcAft>
                <a:spcPts val="0"/>
              </a:spcAft>
              <a:defRPr/>
            </a:pPr>
            <a:r>
              <a:rPr lang="he-IL" sz="1600" dirty="0"/>
              <a:t>פרק 2.21ב'  מפקחים ומתאמים לפי ש"ע</a:t>
            </a:r>
            <a:endParaRPr lang="en-US" sz="1600" dirty="0">
              <a:latin typeface="Times New Roman"/>
              <a:ea typeface="Times New Roman"/>
            </a:endParaRPr>
          </a:p>
        </p:txBody>
      </p:sp>
      <p:sp>
        <p:nvSpPr>
          <p:cNvPr id="49" name="מלבן 48"/>
          <p:cNvSpPr/>
          <p:nvPr/>
        </p:nvSpPr>
        <p:spPr>
          <a:xfrm>
            <a:off x="250825" y="2070100"/>
            <a:ext cx="3313113" cy="298450"/>
          </a:xfrm>
          <a:prstGeom prst="rect">
            <a:avLst/>
          </a:prstGeom>
          <a:solidFill>
            <a:srgbClr val="FFFFC5"/>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600"/>
              </a:lnSpc>
              <a:spcAft>
                <a:spcPts val="0"/>
              </a:spcAft>
              <a:defRPr/>
            </a:pPr>
            <a:r>
              <a:rPr lang="he-IL" sz="1600" dirty="0"/>
              <a:t>פרק 2.22	 ציוד מטבח וחדרי אוכל**</a:t>
            </a:r>
            <a:endParaRPr lang="en-US" sz="1600" dirty="0">
              <a:latin typeface="Times New Roman"/>
              <a:ea typeface="Times New Roman"/>
            </a:endParaRPr>
          </a:p>
        </p:txBody>
      </p:sp>
      <p:sp>
        <p:nvSpPr>
          <p:cNvPr id="50" name="מלבן 49"/>
          <p:cNvSpPr/>
          <p:nvPr/>
        </p:nvSpPr>
        <p:spPr>
          <a:xfrm>
            <a:off x="250825" y="2790825"/>
            <a:ext cx="3313113" cy="296863"/>
          </a:xfrm>
          <a:prstGeom prst="rect">
            <a:avLst/>
          </a:prstGeom>
          <a:solidFill>
            <a:srgbClr val="CCFFCC"/>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600"/>
              </a:lnSpc>
              <a:spcAft>
                <a:spcPts val="0"/>
              </a:spcAft>
              <a:defRPr/>
            </a:pPr>
            <a:r>
              <a:rPr lang="he-IL" sz="1600" dirty="0"/>
              <a:t>פרק 2.29	 מפרטים וכתבי כמויות*</a:t>
            </a:r>
            <a:endParaRPr lang="en-US" sz="1600" dirty="0">
              <a:latin typeface="Times New Roman"/>
              <a:ea typeface="Times New Roman"/>
            </a:endParaRPr>
          </a:p>
        </p:txBody>
      </p:sp>
      <p:sp>
        <p:nvSpPr>
          <p:cNvPr id="51" name="מלבן 50"/>
          <p:cNvSpPr/>
          <p:nvPr/>
        </p:nvSpPr>
        <p:spPr>
          <a:xfrm>
            <a:off x="250825" y="3151188"/>
            <a:ext cx="3313113" cy="296862"/>
          </a:xfrm>
          <a:prstGeom prst="rect">
            <a:avLst/>
          </a:prstGeom>
          <a:solidFill>
            <a:srgbClr val="CCFFCC"/>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600"/>
              </a:lnSpc>
              <a:spcAft>
                <a:spcPts val="0"/>
              </a:spcAft>
              <a:defRPr/>
            </a:pPr>
            <a:r>
              <a:rPr lang="he-IL" sz="1600" b="1" dirty="0">
                <a:solidFill>
                  <a:srgbClr val="FF0000"/>
                </a:solidFill>
              </a:rPr>
              <a:t>פרק 2.31	 מיגון</a:t>
            </a:r>
            <a:endParaRPr lang="en-US" sz="1600" b="1" dirty="0">
              <a:solidFill>
                <a:srgbClr val="FF0000"/>
              </a:solidFill>
              <a:latin typeface="Times New Roman"/>
              <a:ea typeface="Times New Roman"/>
            </a:endParaRPr>
          </a:p>
        </p:txBody>
      </p:sp>
      <p:sp>
        <p:nvSpPr>
          <p:cNvPr id="52" name="מלבן 51"/>
          <p:cNvSpPr/>
          <p:nvPr/>
        </p:nvSpPr>
        <p:spPr>
          <a:xfrm>
            <a:off x="250825" y="2430463"/>
            <a:ext cx="3313113" cy="296862"/>
          </a:xfrm>
          <a:prstGeom prst="rect">
            <a:avLst/>
          </a:prstGeom>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600"/>
              </a:lnSpc>
              <a:spcAft>
                <a:spcPts val="0"/>
              </a:spcAft>
              <a:defRPr/>
            </a:pPr>
            <a:r>
              <a:rPr lang="he-IL" sz="1600" dirty="0"/>
              <a:t>פרק 2.23	 הנדסת תנועה ותחבורה</a:t>
            </a:r>
            <a:r>
              <a:rPr lang="he-IL" dirty="0">
                <a:solidFill>
                  <a:srgbClr val="FF0000"/>
                </a:solidFill>
              </a:rPr>
              <a:t>**</a:t>
            </a:r>
            <a:endParaRPr lang="en-US" dirty="0">
              <a:solidFill>
                <a:srgbClr val="FF0000"/>
              </a:solidFill>
              <a:latin typeface="Times New Roman"/>
              <a:ea typeface="Times New Roman"/>
            </a:endParaRPr>
          </a:p>
        </p:txBody>
      </p:sp>
      <p:sp>
        <p:nvSpPr>
          <p:cNvPr id="55" name="מלבן 54"/>
          <p:cNvSpPr/>
          <p:nvPr/>
        </p:nvSpPr>
        <p:spPr>
          <a:xfrm>
            <a:off x="250825" y="3509963"/>
            <a:ext cx="3313113" cy="323165"/>
          </a:xfrm>
          <a:prstGeom prst="rect">
            <a:avLst/>
          </a:prstGeom>
          <a:solidFill>
            <a:srgbClr val="CCFFCC"/>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800"/>
              </a:lnSpc>
              <a:spcAft>
                <a:spcPts val="0"/>
              </a:spcAft>
              <a:defRPr/>
            </a:pPr>
            <a:r>
              <a:rPr lang="he-IL" sz="1600" dirty="0"/>
              <a:t>פרק 2.29	 מפרטים וכתבי כמויות*</a:t>
            </a:r>
            <a:endParaRPr lang="en-US" sz="1600" dirty="0">
              <a:latin typeface="Times New Roman"/>
              <a:ea typeface="Times New Roman"/>
            </a:endParaRPr>
          </a:p>
        </p:txBody>
      </p:sp>
      <p:sp>
        <p:nvSpPr>
          <p:cNvPr id="56" name="מלבן 55"/>
          <p:cNvSpPr/>
          <p:nvPr/>
        </p:nvSpPr>
        <p:spPr>
          <a:xfrm>
            <a:off x="250825" y="3916858"/>
            <a:ext cx="3313113" cy="376238"/>
          </a:xfrm>
          <a:prstGeom prst="rect">
            <a:avLst/>
          </a:prstGeom>
          <a:solidFill>
            <a:srgbClr val="CCFFCC"/>
          </a:solidFill>
        </p:spPr>
        <p:style>
          <a:lnRef idx="1">
            <a:schemeClr val="accent2"/>
          </a:lnRef>
          <a:fillRef idx="2">
            <a:schemeClr val="accent2"/>
          </a:fillRef>
          <a:effectRef idx="1">
            <a:schemeClr val="accent2"/>
          </a:effectRef>
          <a:fontRef idx="minor">
            <a:schemeClr val="dk1"/>
          </a:fontRef>
        </p:style>
        <p:txBody>
          <a:bodyPr lIns="0" rIns="36000">
            <a:spAutoFit/>
          </a:bodyPr>
          <a:lstStyle/>
          <a:p>
            <a:pPr algn="r" rtl="1">
              <a:lnSpc>
                <a:spcPct val="115000"/>
              </a:lnSpc>
              <a:spcAft>
                <a:spcPts val="0"/>
              </a:spcAft>
              <a:defRPr/>
            </a:pPr>
            <a:r>
              <a:rPr lang="he-IL" sz="1600" dirty="0"/>
              <a:t>פרק 2.32.1 </a:t>
            </a:r>
            <a:r>
              <a:rPr lang="he-IL" sz="1500" dirty="0"/>
              <a:t>הכנת אפיונים מבנים/ מתקנים</a:t>
            </a:r>
            <a:r>
              <a:rPr lang="he-IL" sz="1600" dirty="0"/>
              <a:t>*</a:t>
            </a:r>
            <a:endParaRPr lang="en-US" sz="1600" dirty="0">
              <a:latin typeface="Times New Roman"/>
              <a:ea typeface="Times New Roman"/>
            </a:endParaRPr>
          </a:p>
        </p:txBody>
      </p:sp>
      <p:sp>
        <p:nvSpPr>
          <p:cNvPr id="57" name="מלבן 56"/>
          <p:cNvSpPr/>
          <p:nvPr/>
        </p:nvSpPr>
        <p:spPr>
          <a:xfrm>
            <a:off x="250825" y="4365104"/>
            <a:ext cx="3313113" cy="323165"/>
          </a:xfrm>
          <a:prstGeom prst="rect">
            <a:avLst/>
          </a:prstGeom>
          <a:solidFill>
            <a:srgbClr val="CCFFCC"/>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800"/>
              </a:lnSpc>
              <a:spcAft>
                <a:spcPts val="0"/>
              </a:spcAft>
              <a:defRPr/>
            </a:pPr>
            <a:r>
              <a:rPr lang="he-IL" sz="1600" dirty="0"/>
              <a:t>פרק 2.33	 תאום מערכות מבנה*</a:t>
            </a:r>
            <a:endParaRPr lang="en-US" sz="1600" dirty="0">
              <a:latin typeface="Times New Roman"/>
              <a:ea typeface="Times New Roman"/>
            </a:endParaRPr>
          </a:p>
        </p:txBody>
      </p:sp>
      <p:sp>
        <p:nvSpPr>
          <p:cNvPr id="58" name="מלבן 57"/>
          <p:cNvSpPr/>
          <p:nvPr/>
        </p:nvSpPr>
        <p:spPr>
          <a:xfrm>
            <a:off x="250825" y="4762019"/>
            <a:ext cx="3313113" cy="323165"/>
          </a:xfrm>
          <a:prstGeom prst="rect">
            <a:avLst/>
          </a:prstGeom>
          <a:solidFill>
            <a:srgbClr val="FFFFC5"/>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800"/>
              </a:lnSpc>
              <a:spcAft>
                <a:spcPts val="0"/>
              </a:spcAft>
              <a:defRPr/>
            </a:pPr>
            <a:r>
              <a:rPr lang="he-IL" sz="1600" dirty="0"/>
              <a:t>פרק 2.34	 אלומיניום**</a:t>
            </a:r>
            <a:endParaRPr lang="en-US" sz="1600" dirty="0">
              <a:latin typeface="Times New Roman"/>
              <a:ea typeface="Times New Roman"/>
            </a:endParaRPr>
          </a:p>
        </p:txBody>
      </p:sp>
      <p:sp>
        <p:nvSpPr>
          <p:cNvPr id="59" name="מלבן 58"/>
          <p:cNvSpPr/>
          <p:nvPr/>
        </p:nvSpPr>
        <p:spPr>
          <a:xfrm>
            <a:off x="6659563" y="5384800"/>
            <a:ext cx="2305050" cy="296863"/>
          </a:xfrm>
          <a:prstGeom prst="rect">
            <a:avLst/>
          </a:prstGeom>
          <a:solidFill>
            <a:srgbClr val="FFFFC5"/>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600"/>
              </a:lnSpc>
              <a:spcAft>
                <a:spcPts val="0"/>
              </a:spcAft>
              <a:defRPr/>
            </a:pPr>
            <a:r>
              <a:rPr lang="he-IL" sz="1600" dirty="0"/>
              <a:t>פרק 2.9.2	מעליות**</a:t>
            </a:r>
            <a:endParaRPr lang="en-US" sz="1600" dirty="0">
              <a:latin typeface="Times New Roman"/>
              <a:ea typeface="Times New Roman"/>
            </a:endParaRPr>
          </a:p>
        </p:txBody>
      </p:sp>
      <p:sp>
        <p:nvSpPr>
          <p:cNvPr id="60" name="מלבן 59"/>
          <p:cNvSpPr/>
          <p:nvPr/>
        </p:nvSpPr>
        <p:spPr>
          <a:xfrm>
            <a:off x="3635375" y="1341438"/>
            <a:ext cx="2952750" cy="296862"/>
          </a:xfrm>
          <a:prstGeom prst="rect">
            <a:avLst/>
          </a:prstGeom>
          <a:solidFill>
            <a:srgbClr val="CCFFCC"/>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r" rtl="1">
              <a:lnSpc>
                <a:spcPts val="1600"/>
              </a:lnSpc>
              <a:spcAft>
                <a:spcPts val="0"/>
              </a:spcAft>
              <a:defRPr/>
            </a:pPr>
            <a:r>
              <a:rPr lang="he-IL" sz="1600" dirty="0"/>
              <a:t>פרק 2.10	מיזוג אויר, קירור וחימום*</a:t>
            </a:r>
            <a:endParaRPr lang="en-US" sz="1600" dirty="0">
              <a:latin typeface="Times New Roman"/>
              <a:ea typeface="Times New Roman"/>
            </a:endParaRPr>
          </a:p>
        </p:txBody>
      </p:sp>
      <p:sp>
        <p:nvSpPr>
          <p:cNvPr id="61" name="מלבן 60"/>
          <p:cNvSpPr/>
          <p:nvPr/>
        </p:nvSpPr>
        <p:spPr>
          <a:xfrm>
            <a:off x="3635375" y="4475510"/>
            <a:ext cx="2952750" cy="296862"/>
          </a:xfrm>
          <a:prstGeom prst="rect">
            <a:avLst/>
          </a:prstGeom>
          <a:solidFill>
            <a:srgbClr val="FFFFC5"/>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600"/>
              </a:lnSpc>
              <a:spcAft>
                <a:spcPts val="0"/>
              </a:spcAft>
              <a:defRPr/>
            </a:pPr>
            <a:r>
              <a:rPr lang="he-IL" sz="1600" dirty="0"/>
              <a:t>פרק 2.17	 קווי תקשורת**</a:t>
            </a:r>
            <a:endParaRPr lang="en-US" sz="1600" dirty="0">
              <a:latin typeface="Times New Roman"/>
              <a:ea typeface="Times New Roman"/>
            </a:endParaRPr>
          </a:p>
        </p:txBody>
      </p:sp>
      <p:sp>
        <p:nvSpPr>
          <p:cNvPr id="62" name="מלבן 61"/>
          <p:cNvSpPr/>
          <p:nvPr/>
        </p:nvSpPr>
        <p:spPr>
          <a:xfrm>
            <a:off x="3635375" y="4835872"/>
            <a:ext cx="2952750" cy="296863"/>
          </a:xfrm>
          <a:prstGeom prst="rect">
            <a:avLst/>
          </a:prstGeom>
        </p:spPr>
        <p:style>
          <a:lnRef idx="1">
            <a:schemeClr val="accent2"/>
          </a:lnRef>
          <a:fillRef idx="2">
            <a:schemeClr val="accent2"/>
          </a:fillRef>
          <a:effectRef idx="1">
            <a:schemeClr val="accent2"/>
          </a:effectRef>
          <a:fontRef idx="minor">
            <a:schemeClr val="dk1"/>
          </a:fontRef>
        </p:style>
        <p:txBody>
          <a:bodyPr lIns="36000" rIns="36000">
            <a:spAutoFit/>
          </a:bodyPr>
          <a:lstStyle/>
          <a:p>
            <a:pPr algn="r" rtl="1">
              <a:lnSpc>
                <a:spcPts val="1600"/>
              </a:lnSpc>
              <a:spcAft>
                <a:spcPts val="0"/>
              </a:spcAft>
              <a:defRPr/>
            </a:pPr>
            <a:r>
              <a:rPr lang="he-IL" sz="1600" dirty="0"/>
              <a:t>פרק 2.18	 הנדסת קרקע וביסוס</a:t>
            </a:r>
            <a:r>
              <a:rPr lang="he-IL" dirty="0">
                <a:solidFill>
                  <a:srgbClr val="FF0000"/>
                </a:solidFill>
              </a:rPr>
              <a:t>**</a:t>
            </a:r>
            <a:endParaRPr lang="en-US" dirty="0">
              <a:solidFill>
                <a:srgbClr val="FF0000"/>
              </a:solidFill>
              <a:latin typeface="Times New Roman"/>
              <a:ea typeface="Times New Roman"/>
            </a:endParaRPr>
          </a:p>
        </p:txBody>
      </p:sp>
      <p:sp>
        <p:nvSpPr>
          <p:cNvPr id="63" name="מלבן 62"/>
          <p:cNvSpPr/>
          <p:nvPr/>
        </p:nvSpPr>
        <p:spPr>
          <a:xfrm>
            <a:off x="3635375" y="5210522"/>
            <a:ext cx="2952750" cy="296863"/>
          </a:xfrm>
          <a:prstGeom prst="rect">
            <a:avLst/>
          </a:prstGeom>
          <a:solidFill>
            <a:srgbClr val="FFFFC5"/>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r" rtl="1">
              <a:lnSpc>
                <a:spcPts val="1600"/>
              </a:lnSpc>
              <a:spcAft>
                <a:spcPts val="0"/>
              </a:spcAft>
              <a:defRPr/>
            </a:pPr>
            <a:r>
              <a:rPr lang="he-IL" sz="1600" dirty="0"/>
              <a:t>פרק 2.19	 ...**</a:t>
            </a:r>
            <a:endParaRPr lang="en-US" sz="1600" dirty="0">
              <a:latin typeface="Times New Roman"/>
              <a:ea typeface="Times New Roman"/>
            </a:endParaRPr>
          </a:p>
        </p:txBody>
      </p:sp>
      <p:sp>
        <p:nvSpPr>
          <p:cNvPr id="64" name="מלבן 63"/>
          <p:cNvSpPr/>
          <p:nvPr/>
        </p:nvSpPr>
        <p:spPr>
          <a:xfrm>
            <a:off x="3635375" y="5578822"/>
            <a:ext cx="2952750" cy="298450"/>
          </a:xfrm>
          <a:prstGeom prst="rect">
            <a:avLst/>
          </a:prstGeom>
          <a:solidFill>
            <a:srgbClr val="FFFFC5"/>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600"/>
              </a:lnSpc>
              <a:spcAft>
                <a:spcPts val="0"/>
              </a:spcAft>
              <a:defRPr/>
            </a:pPr>
            <a:r>
              <a:rPr lang="he-IL" sz="1600" dirty="0"/>
              <a:t>פרק 2.20	 מבנים מוגנים**</a:t>
            </a:r>
            <a:endParaRPr lang="en-US" sz="1600" dirty="0">
              <a:latin typeface="Times New Roman"/>
              <a:ea typeface="Times New Roman"/>
            </a:endParaRPr>
          </a:p>
        </p:txBody>
      </p:sp>
      <p:sp>
        <p:nvSpPr>
          <p:cNvPr id="65" name="מלבן 64"/>
          <p:cNvSpPr/>
          <p:nvPr/>
        </p:nvSpPr>
        <p:spPr>
          <a:xfrm>
            <a:off x="252413" y="1341438"/>
            <a:ext cx="3306762" cy="296862"/>
          </a:xfrm>
          <a:prstGeom prst="rect">
            <a:avLst/>
          </a:prstGeom>
          <a:solidFill>
            <a:srgbClr val="CCFFCC"/>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just" rtl="1">
              <a:lnSpc>
                <a:spcPts val="1600"/>
              </a:lnSpc>
              <a:spcAft>
                <a:spcPts val="0"/>
              </a:spcAft>
              <a:defRPr/>
            </a:pPr>
            <a:r>
              <a:rPr lang="he-IL" sz="1600" dirty="0"/>
              <a:t>פרק 2.21א'  מתכננים ויועצים לפי ש"ע</a:t>
            </a:r>
            <a:endParaRPr lang="en-US" sz="1600" dirty="0">
              <a:latin typeface="Times New Roman"/>
              <a:ea typeface="Times New Roman"/>
            </a:endParaRPr>
          </a:p>
        </p:txBody>
      </p:sp>
      <p:sp>
        <p:nvSpPr>
          <p:cNvPr id="66" name="מלבן 65"/>
          <p:cNvSpPr/>
          <p:nvPr/>
        </p:nvSpPr>
        <p:spPr>
          <a:xfrm>
            <a:off x="250775" y="5168330"/>
            <a:ext cx="3313113" cy="707886"/>
          </a:xfrm>
          <a:prstGeom prst="rect">
            <a:avLst/>
          </a:prstGeom>
          <a:solidFill>
            <a:srgbClr val="CCFFCC"/>
          </a:solidFill>
        </p:spPr>
        <p:style>
          <a:lnRef idx="1">
            <a:schemeClr val="accent2"/>
          </a:lnRef>
          <a:fillRef idx="2">
            <a:schemeClr val="accent2"/>
          </a:fillRef>
          <a:effectRef idx="1">
            <a:schemeClr val="accent2"/>
          </a:effectRef>
          <a:fontRef idx="minor">
            <a:schemeClr val="dk1"/>
          </a:fontRef>
        </p:style>
        <p:txBody>
          <a:bodyPr lIns="36000" rIns="36000">
            <a:spAutoFit/>
          </a:bodyPr>
          <a:lstStyle/>
          <a:p>
            <a:pPr algn="r" rtl="1">
              <a:lnSpc>
                <a:spcPts val="2400"/>
              </a:lnSpc>
              <a:spcAft>
                <a:spcPts val="0"/>
              </a:spcAft>
              <a:defRPr/>
            </a:pPr>
            <a:r>
              <a:rPr lang="he-IL" sz="1600" dirty="0"/>
              <a:t>פרק 2.35.1 אחזקת מתקנים נושאי 	  אנטנות*</a:t>
            </a:r>
            <a:endParaRPr lang="en-US" sz="1600" dirty="0">
              <a:latin typeface="Times New Roman"/>
              <a:ea typeface="Times New Roman"/>
            </a:endParaRPr>
          </a:p>
        </p:txBody>
      </p:sp>
      <p:sp>
        <p:nvSpPr>
          <p:cNvPr id="35876" name="מציין מיקום של מספר שקופית 2"/>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BBA9DC5-1EDA-4546-A87B-D9EAE7A29E4E}" type="slidenum">
              <a:rPr lang="he-IL" altLang="he-IL" smtClean="0"/>
              <a:pPr/>
              <a:t>3</a:t>
            </a:fld>
            <a:endParaRPr lang="he-IL" altLang="he-IL"/>
          </a:p>
        </p:txBody>
      </p:sp>
      <p:sp>
        <p:nvSpPr>
          <p:cNvPr id="42" name="מלבן 41"/>
          <p:cNvSpPr/>
          <p:nvPr/>
        </p:nvSpPr>
        <p:spPr>
          <a:xfrm>
            <a:off x="6228184" y="6181055"/>
            <a:ext cx="2521074" cy="205184"/>
          </a:xfrm>
          <a:prstGeom prst="rect">
            <a:avLst/>
          </a:prstGeom>
          <a:solidFill>
            <a:srgbClr val="CCFFCC"/>
          </a:solidFill>
        </p:spPr>
        <p:style>
          <a:lnRef idx="1">
            <a:schemeClr val="accent2"/>
          </a:lnRef>
          <a:fillRef idx="2">
            <a:schemeClr val="accent2"/>
          </a:fillRef>
          <a:effectRef idx="1">
            <a:schemeClr val="accent2"/>
          </a:effectRef>
          <a:fontRef idx="minor">
            <a:schemeClr val="dk1"/>
          </a:fontRef>
        </p:style>
        <p:txBody>
          <a:bodyPr wrap="square" lIns="36000" tIns="0" rIns="36000" bIns="0" anchor="b">
            <a:spAutoFit/>
          </a:bodyPr>
          <a:lstStyle/>
          <a:p>
            <a:pPr algn="ctr" rtl="1">
              <a:lnSpc>
                <a:spcPts val="1600"/>
              </a:lnSpc>
              <a:spcAft>
                <a:spcPts val="0"/>
              </a:spcAft>
              <a:defRPr/>
            </a:pPr>
            <a:r>
              <a:rPr lang="he-IL" sz="1200" b="1" dirty="0"/>
              <a:t>תעריפים חדשים</a:t>
            </a:r>
            <a:endParaRPr lang="en-US" sz="1200" b="1" dirty="0">
              <a:latin typeface="Times New Roman"/>
              <a:ea typeface="Times New Roman"/>
            </a:endParaRPr>
          </a:p>
        </p:txBody>
      </p:sp>
      <p:sp>
        <p:nvSpPr>
          <p:cNvPr id="43" name="מלבן 42"/>
          <p:cNvSpPr/>
          <p:nvPr/>
        </p:nvSpPr>
        <p:spPr>
          <a:xfrm>
            <a:off x="3779912" y="6181526"/>
            <a:ext cx="2376264" cy="205184"/>
          </a:xfrm>
          <a:prstGeom prst="rect">
            <a:avLst/>
          </a:prstGeom>
          <a:solidFill>
            <a:srgbClr val="FFFFC5"/>
          </a:solidFill>
        </p:spPr>
        <p:style>
          <a:lnRef idx="1">
            <a:schemeClr val="accent2"/>
          </a:lnRef>
          <a:fillRef idx="2">
            <a:schemeClr val="accent2"/>
          </a:fillRef>
          <a:effectRef idx="1">
            <a:schemeClr val="accent2"/>
          </a:effectRef>
          <a:fontRef idx="minor">
            <a:schemeClr val="dk1"/>
          </a:fontRef>
        </p:style>
        <p:txBody>
          <a:bodyPr wrap="square" lIns="36000" tIns="0" rIns="36000" bIns="0" anchor="b">
            <a:spAutoFit/>
          </a:bodyPr>
          <a:lstStyle/>
          <a:p>
            <a:pPr algn="ctr" rtl="1">
              <a:lnSpc>
                <a:spcPts val="1600"/>
              </a:lnSpc>
              <a:spcAft>
                <a:spcPts val="0"/>
              </a:spcAft>
              <a:defRPr/>
            </a:pPr>
            <a:r>
              <a:rPr lang="he-IL" sz="1200" b="1" dirty="0"/>
              <a:t>תעריפים מעודכנים</a:t>
            </a:r>
            <a:endParaRPr lang="en-US" sz="1200" b="1" dirty="0">
              <a:latin typeface="Times New Roman"/>
              <a:ea typeface="Times New Roman"/>
            </a:endParaRPr>
          </a:p>
        </p:txBody>
      </p:sp>
      <p:sp>
        <p:nvSpPr>
          <p:cNvPr id="44" name="מלבן 43"/>
          <p:cNvSpPr/>
          <p:nvPr/>
        </p:nvSpPr>
        <p:spPr>
          <a:xfrm>
            <a:off x="323528" y="6165304"/>
            <a:ext cx="3384376" cy="205184"/>
          </a:xfrm>
          <a:prstGeom prst="rect">
            <a:avLst/>
          </a:prstGeom>
        </p:spPr>
        <p:style>
          <a:lnRef idx="1">
            <a:schemeClr val="accent2"/>
          </a:lnRef>
          <a:fillRef idx="2">
            <a:schemeClr val="accent2"/>
          </a:fillRef>
          <a:effectRef idx="1">
            <a:schemeClr val="accent2"/>
          </a:effectRef>
          <a:fontRef idx="minor">
            <a:schemeClr val="dk1"/>
          </a:fontRef>
        </p:style>
        <p:txBody>
          <a:bodyPr lIns="36000" tIns="0" rIns="36000" bIns="0" anchor="b">
            <a:spAutoFit/>
          </a:bodyPr>
          <a:lstStyle/>
          <a:p>
            <a:pPr algn="r" rtl="1">
              <a:lnSpc>
                <a:spcPts val="1600"/>
              </a:lnSpc>
              <a:spcAft>
                <a:spcPts val="0"/>
              </a:spcAft>
            </a:pPr>
            <a:r>
              <a:rPr lang="he-IL" sz="1200" b="1" dirty="0"/>
              <a:t>תעריפים מעודכנים / נמצאים בשלב של כתיבה מחדש</a:t>
            </a:r>
            <a:endParaRPr lang="en-US" sz="1200" b="1" dirty="0"/>
          </a:p>
        </p:txBody>
      </p:sp>
      <p:sp>
        <p:nvSpPr>
          <p:cNvPr id="53" name="Title 1"/>
          <p:cNvSpPr txBox="1">
            <a:spLocks/>
          </p:cNvSpPr>
          <p:nvPr/>
        </p:nvSpPr>
        <p:spPr>
          <a:xfrm>
            <a:off x="-396552" y="180529"/>
            <a:ext cx="8708900" cy="440159"/>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חלק 2 – תעריפים / רשימת פרקים </a:t>
            </a:r>
          </a:p>
        </p:txBody>
      </p:sp>
      <p:pic>
        <p:nvPicPr>
          <p:cNvPr id="47" name="תמונה 46" descr="Tarjetas en blanco de papel con números Foto de archivo - 14129832"/>
          <p:cNvPicPr/>
          <p:nvPr/>
        </p:nvPicPr>
        <p:blipFill rotWithShape="1">
          <a:blip r:embed="rId2">
            <a:extLst>
              <a:ext uri="{28A0092B-C50C-407E-A947-70E740481C1C}">
                <a14:useLocalDpi xmlns:a14="http://schemas.microsoft.com/office/drawing/2010/main" val="0"/>
              </a:ext>
            </a:extLst>
          </a:blip>
          <a:srcRect t="50000" r="51042" b="14652"/>
          <a:stretch/>
        </p:blipFill>
        <p:spPr bwMode="auto">
          <a:xfrm>
            <a:off x="35496" y="-17636"/>
            <a:ext cx="1224136" cy="782340"/>
          </a:xfrm>
          <a:prstGeom prst="rect">
            <a:avLst/>
          </a:prstGeom>
          <a:noFill/>
          <a:ln>
            <a:noFill/>
          </a:ln>
        </p:spPr>
      </p:pic>
      <p:sp>
        <p:nvSpPr>
          <p:cNvPr id="54" name="מלבן מעוגל 53"/>
          <p:cNvSpPr/>
          <p:nvPr/>
        </p:nvSpPr>
        <p:spPr bwMode="auto">
          <a:xfrm>
            <a:off x="395536" y="-99392"/>
            <a:ext cx="1020758" cy="858416"/>
          </a:xfrm>
          <a:prstGeom prst="roundRect">
            <a:avLst/>
          </a:prstGeom>
          <a:no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1" anchor="ctr" anchorCtr="0" compatLnSpc="1">
            <a:prstTxWarp prst="textNoShape">
              <a:avLst/>
            </a:prstTxWarp>
          </a:bodyPr>
          <a:lstStyle/>
          <a:p>
            <a:pPr algn="ctr" rtl="1">
              <a:lnSpc>
                <a:spcPts val="1000"/>
              </a:lnSpc>
            </a:pPr>
            <a:r>
              <a:rPr lang="he-IL" altLang="he-IL" sz="1000" b="1" dirty="0">
                <a:solidFill>
                  <a:srgbClr val="FF0000"/>
                </a:solidFill>
                <a:effectLst>
                  <a:outerShdw blurRad="38100" dist="38100" dir="2700000" algn="tl">
                    <a:srgbClr val="000000">
                      <a:alpha val="43137"/>
                    </a:srgbClr>
                  </a:outerShdw>
                </a:effectLst>
              </a:rPr>
              <a:t>חלק 2 – </a:t>
            </a:r>
          </a:p>
          <a:p>
            <a:pPr algn="ctr" rtl="1">
              <a:lnSpc>
                <a:spcPts val="1000"/>
              </a:lnSpc>
            </a:pPr>
            <a:r>
              <a:rPr lang="he-IL" altLang="he-IL" sz="1000" b="1" dirty="0">
                <a:solidFill>
                  <a:srgbClr val="FF0000"/>
                </a:solidFill>
                <a:effectLst>
                  <a:outerShdw blurRad="38100" dist="38100" dir="2700000" algn="tl">
                    <a:srgbClr val="000000">
                      <a:alpha val="43137"/>
                    </a:srgbClr>
                  </a:outerShdw>
                </a:effectLst>
              </a:rPr>
              <a:t>תעריפים</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par>
                          <p:cTn id="8" fill="hold" nodeType="afterGroup">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right)">
                                      <p:cBhvr>
                                        <p:cTn id="11" dur="500"/>
                                        <p:tgtEl>
                                          <p:spTgt spid="5"/>
                                        </p:tgtEl>
                                      </p:cBhvr>
                                    </p:animEffect>
                                  </p:childTnLst>
                                </p:cTn>
                              </p:par>
                            </p:childTnLst>
                          </p:cTn>
                        </p:par>
                        <p:par>
                          <p:cTn id="12" fill="hold" nodeType="afterGroup">
                            <p:stCondLst>
                              <p:cond delay="1000"/>
                            </p:stCondLst>
                            <p:childTnLst>
                              <p:par>
                                <p:cTn id="13" presetID="22" presetClass="entr" presetSubtype="2"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right)">
                                      <p:cBhvr>
                                        <p:cTn id="15" dur="500"/>
                                        <p:tgtEl>
                                          <p:spTgt spid="9"/>
                                        </p:tgtEl>
                                      </p:cBhvr>
                                    </p:animEffect>
                                  </p:childTnLst>
                                </p:cTn>
                              </p:par>
                            </p:childTnLst>
                          </p:cTn>
                        </p:par>
                        <p:par>
                          <p:cTn id="16" fill="hold" nodeType="afterGroup">
                            <p:stCondLst>
                              <p:cond delay="1500"/>
                            </p:stCondLst>
                            <p:childTnLst>
                              <p:par>
                                <p:cTn id="17" presetID="22" presetClass="entr" presetSubtype="2"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right)">
                                      <p:cBhvr>
                                        <p:cTn id="19" dur="500"/>
                                        <p:tgtEl>
                                          <p:spTgt spid="12"/>
                                        </p:tgtEl>
                                      </p:cBhvr>
                                    </p:animEffect>
                                  </p:childTnLst>
                                </p:cTn>
                              </p:par>
                            </p:childTnLst>
                          </p:cTn>
                        </p:par>
                        <p:par>
                          <p:cTn id="20" fill="hold" nodeType="afterGroup">
                            <p:stCondLst>
                              <p:cond delay="2000"/>
                            </p:stCondLst>
                            <p:childTnLst>
                              <p:par>
                                <p:cTn id="21" presetID="22" presetClass="entr" presetSubtype="2" fill="hold" grpId="0" nodeType="afterEffect">
                                  <p:stCondLst>
                                    <p:cond delay="0"/>
                                  </p:stCondLst>
                                  <p:childTnLst>
                                    <p:set>
                                      <p:cBhvr>
                                        <p:cTn id="22" dur="1" fill="hold">
                                          <p:stCondLst>
                                            <p:cond delay="0"/>
                                          </p:stCondLst>
                                        </p:cTn>
                                        <p:tgtEl>
                                          <p:spTgt spid="60"/>
                                        </p:tgtEl>
                                        <p:attrNameLst>
                                          <p:attrName>style.visibility</p:attrName>
                                        </p:attrNameLst>
                                      </p:cBhvr>
                                      <p:to>
                                        <p:strVal val="visible"/>
                                      </p:to>
                                    </p:set>
                                    <p:animEffect transition="in" filter="wipe(right)">
                                      <p:cBhvr>
                                        <p:cTn id="23" dur="500"/>
                                        <p:tgtEl>
                                          <p:spTgt spid="60"/>
                                        </p:tgtEl>
                                      </p:cBhvr>
                                    </p:animEffect>
                                  </p:childTnLst>
                                </p:cTn>
                              </p:par>
                            </p:childTnLst>
                          </p:cTn>
                        </p:par>
                        <p:par>
                          <p:cTn id="24" fill="hold" nodeType="afterGroup">
                            <p:stCondLst>
                              <p:cond delay="2500"/>
                            </p:stCondLst>
                            <p:childTnLst>
                              <p:par>
                                <p:cTn id="25" presetID="22" presetClass="entr" presetSubtype="4" fill="hold" grpId="0" nodeType="after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wipe(down)">
                                      <p:cBhvr>
                                        <p:cTn id="27" dur="500"/>
                                        <p:tgtEl>
                                          <p:spTgt spid="38"/>
                                        </p:tgtEl>
                                      </p:cBhvr>
                                    </p:animEffect>
                                  </p:childTnLst>
                                </p:cTn>
                              </p:par>
                            </p:childTnLst>
                          </p:cTn>
                        </p:par>
                        <p:par>
                          <p:cTn id="28" fill="hold" nodeType="afterGroup">
                            <p:stCondLst>
                              <p:cond delay="3000"/>
                            </p:stCondLst>
                            <p:childTnLst>
                              <p:par>
                                <p:cTn id="29" presetID="22" presetClass="entr" presetSubtype="2" fill="hold" grpId="0" nodeType="afterEffect">
                                  <p:stCondLst>
                                    <p:cond delay="0"/>
                                  </p:stCondLst>
                                  <p:childTnLst>
                                    <p:set>
                                      <p:cBhvr>
                                        <p:cTn id="30" dur="1" fill="hold">
                                          <p:stCondLst>
                                            <p:cond delay="0"/>
                                          </p:stCondLst>
                                        </p:cTn>
                                        <p:tgtEl>
                                          <p:spTgt spid="41"/>
                                        </p:tgtEl>
                                        <p:attrNameLst>
                                          <p:attrName>style.visibility</p:attrName>
                                        </p:attrNameLst>
                                      </p:cBhvr>
                                      <p:to>
                                        <p:strVal val="visible"/>
                                      </p:to>
                                    </p:set>
                                    <p:animEffect transition="in" filter="wipe(right)">
                                      <p:cBhvr>
                                        <p:cTn id="31" dur="500"/>
                                        <p:tgtEl>
                                          <p:spTgt spid="41"/>
                                        </p:tgtEl>
                                      </p:cBhvr>
                                    </p:animEffect>
                                  </p:childTnLst>
                                </p:cTn>
                              </p:par>
                            </p:childTnLst>
                          </p:cTn>
                        </p:par>
                        <p:par>
                          <p:cTn id="32" fill="hold" nodeType="afterGroup">
                            <p:stCondLst>
                              <p:cond delay="3500"/>
                            </p:stCondLst>
                            <p:childTnLst>
                              <p:par>
                                <p:cTn id="33" presetID="22" presetClass="entr" presetSubtype="2" fill="hold" grpId="0" nodeType="afterEffect">
                                  <p:stCondLst>
                                    <p:cond delay="0"/>
                                  </p:stCondLst>
                                  <p:childTnLst>
                                    <p:set>
                                      <p:cBhvr>
                                        <p:cTn id="34" dur="1" fill="hold">
                                          <p:stCondLst>
                                            <p:cond delay="0"/>
                                          </p:stCondLst>
                                        </p:cTn>
                                        <p:tgtEl>
                                          <p:spTgt spid="65"/>
                                        </p:tgtEl>
                                        <p:attrNameLst>
                                          <p:attrName>style.visibility</p:attrName>
                                        </p:attrNameLst>
                                      </p:cBhvr>
                                      <p:to>
                                        <p:strVal val="visible"/>
                                      </p:to>
                                    </p:set>
                                    <p:animEffect transition="in" filter="wipe(right)">
                                      <p:cBhvr>
                                        <p:cTn id="35" dur="500"/>
                                        <p:tgtEl>
                                          <p:spTgt spid="65"/>
                                        </p:tgtEl>
                                      </p:cBhvr>
                                    </p:animEffect>
                                  </p:childTnLst>
                                </p:cTn>
                              </p:par>
                            </p:childTnLst>
                          </p:cTn>
                        </p:par>
                        <p:par>
                          <p:cTn id="36" fill="hold" nodeType="afterGroup">
                            <p:stCondLst>
                              <p:cond delay="4000"/>
                            </p:stCondLst>
                            <p:childTnLst>
                              <p:par>
                                <p:cTn id="37" presetID="22" presetClass="entr" presetSubtype="2" fill="hold" grpId="0" nodeType="afterEffect">
                                  <p:stCondLst>
                                    <p:cond delay="0"/>
                                  </p:stCondLst>
                                  <p:childTnLst>
                                    <p:set>
                                      <p:cBhvr>
                                        <p:cTn id="38" dur="1" fill="hold">
                                          <p:stCondLst>
                                            <p:cond delay="0"/>
                                          </p:stCondLst>
                                        </p:cTn>
                                        <p:tgtEl>
                                          <p:spTgt spid="48"/>
                                        </p:tgtEl>
                                        <p:attrNameLst>
                                          <p:attrName>style.visibility</p:attrName>
                                        </p:attrNameLst>
                                      </p:cBhvr>
                                      <p:to>
                                        <p:strVal val="visible"/>
                                      </p:to>
                                    </p:set>
                                    <p:animEffect transition="in" filter="wipe(right)">
                                      <p:cBhvr>
                                        <p:cTn id="39" dur="500"/>
                                        <p:tgtEl>
                                          <p:spTgt spid="48"/>
                                        </p:tgtEl>
                                      </p:cBhvr>
                                    </p:animEffect>
                                  </p:childTnLst>
                                </p:cTn>
                              </p:par>
                            </p:childTnLst>
                          </p:cTn>
                        </p:par>
                        <p:par>
                          <p:cTn id="40" fill="hold" nodeType="afterGroup">
                            <p:stCondLst>
                              <p:cond delay="4500"/>
                            </p:stCondLst>
                            <p:childTnLst>
                              <p:par>
                                <p:cTn id="41" presetID="22" presetClass="entr" presetSubtype="2" fill="hold" grpId="0" nodeType="afterEffect">
                                  <p:stCondLst>
                                    <p:cond delay="0"/>
                                  </p:stCondLst>
                                  <p:childTnLst>
                                    <p:set>
                                      <p:cBhvr>
                                        <p:cTn id="42" dur="1" fill="hold">
                                          <p:stCondLst>
                                            <p:cond delay="0"/>
                                          </p:stCondLst>
                                        </p:cTn>
                                        <p:tgtEl>
                                          <p:spTgt spid="50"/>
                                        </p:tgtEl>
                                        <p:attrNameLst>
                                          <p:attrName>style.visibility</p:attrName>
                                        </p:attrNameLst>
                                      </p:cBhvr>
                                      <p:to>
                                        <p:strVal val="visible"/>
                                      </p:to>
                                    </p:set>
                                    <p:animEffect transition="in" filter="wipe(right)">
                                      <p:cBhvr>
                                        <p:cTn id="43" dur="500"/>
                                        <p:tgtEl>
                                          <p:spTgt spid="50"/>
                                        </p:tgtEl>
                                      </p:cBhvr>
                                    </p:animEffect>
                                  </p:childTnLst>
                                </p:cTn>
                              </p:par>
                            </p:childTnLst>
                          </p:cTn>
                        </p:par>
                        <p:par>
                          <p:cTn id="44" fill="hold" nodeType="afterGroup">
                            <p:stCondLst>
                              <p:cond delay="5000"/>
                            </p:stCondLst>
                            <p:childTnLst>
                              <p:par>
                                <p:cTn id="45" presetID="22" presetClass="entr" presetSubtype="2" fill="hold" grpId="0" nodeType="afterEffect">
                                  <p:stCondLst>
                                    <p:cond delay="0"/>
                                  </p:stCondLst>
                                  <p:childTnLst>
                                    <p:set>
                                      <p:cBhvr>
                                        <p:cTn id="46" dur="1" fill="hold">
                                          <p:stCondLst>
                                            <p:cond delay="0"/>
                                          </p:stCondLst>
                                        </p:cTn>
                                        <p:tgtEl>
                                          <p:spTgt spid="51"/>
                                        </p:tgtEl>
                                        <p:attrNameLst>
                                          <p:attrName>style.visibility</p:attrName>
                                        </p:attrNameLst>
                                      </p:cBhvr>
                                      <p:to>
                                        <p:strVal val="visible"/>
                                      </p:to>
                                    </p:set>
                                    <p:animEffect transition="in" filter="wipe(right)">
                                      <p:cBhvr>
                                        <p:cTn id="47" dur="500"/>
                                        <p:tgtEl>
                                          <p:spTgt spid="51"/>
                                        </p:tgtEl>
                                      </p:cBhvr>
                                    </p:animEffect>
                                  </p:childTnLst>
                                </p:cTn>
                              </p:par>
                            </p:childTnLst>
                          </p:cTn>
                        </p:par>
                        <p:par>
                          <p:cTn id="48" fill="hold" nodeType="afterGroup">
                            <p:stCondLst>
                              <p:cond delay="5500"/>
                            </p:stCondLst>
                            <p:childTnLst>
                              <p:par>
                                <p:cTn id="49" presetID="22" presetClass="entr" presetSubtype="2" fill="hold" grpId="0" nodeType="afterEffect">
                                  <p:stCondLst>
                                    <p:cond delay="0"/>
                                  </p:stCondLst>
                                  <p:childTnLst>
                                    <p:set>
                                      <p:cBhvr>
                                        <p:cTn id="50" dur="1" fill="hold">
                                          <p:stCondLst>
                                            <p:cond delay="0"/>
                                          </p:stCondLst>
                                        </p:cTn>
                                        <p:tgtEl>
                                          <p:spTgt spid="55"/>
                                        </p:tgtEl>
                                        <p:attrNameLst>
                                          <p:attrName>style.visibility</p:attrName>
                                        </p:attrNameLst>
                                      </p:cBhvr>
                                      <p:to>
                                        <p:strVal val="visible"/>
                                      </p:to>
                                    </p:set>
                                    <p:animEffect transition="in" filter="wipe(right)">
                                      <p:cBhvr>
                                        <p:cTn id="51" dur="500"/>
                                        <p:tgtEl>
                                          <p:spTgt spid="55"/>
                                        </p:tgtEl>
                                      </p:cBhvr>
                                    </p:animEffect>
                                  </p:childTnLst>
                                </p:cTn>
                              </p:par>
                            </p:childTnLst>
                          </p:cTn>
                        </p:par>
                        <p:par>
                          <p:cTn id="52" fill="hold" nodeType="afterGroup">
                            <p:stCondLst>
                              <p:cond delay="6000"/>
                            </p:stCondLst>
                            <p:childTnLst>
                              <p:par>
                                <p:cTn id="53" presetID="22" presetClass="entr" presetSubtype="2" fill="hold" grpId="0" nodeType="afterEffect">
                                  <p:stCondLst>
                                    <p:cond delay="0"/>
                                  </p:stCondLst>
                                  <p:childTnLst>
                                    <p:set>
                                      <p:cBhvr>
                                        <p:cTn id="54" dur="1" fill="hold">
                                          <p:stCondLst>
                                            <p:cond delay="0"/>
                                          </p:stCondLst>
                                        </p:cTn>
                                        <p:tgtEl>
                                          <p:spTgt spid="56"/>
                                        </p:tgtEl>
                                        <p:attrNameLst>
                                          <p:attrName>style.visibility</p:attrName>
                                        </p:attrNameLst>
                                      </p:cBhvr>
                                      <p:to>
                                        <p:strVal val="visible"/>
                                      </p:to>
                                    </p:set>
                                    <p:animEffect transition="in" filter="wipe(right)">
                                      <p:cBhvr>
                                        <p:cTn id="55" dur="500"/>
                                        <p:tgtEl>
                                          <p:spTgt spid="56"/>
                                        </p:tgtEl>
                                      </p:cBhvr>
                                    </p:animEffect>
                                  </p:childTnLst>
                                </p:cTn>
                              </p:par>
                            </p:childTnLst>
                          </p:cTn>
                        </p:par>
                        <p:par>
                          <p:cTn id="56" fill="hold" nodeType="afterGroup">
                            <p:stCondLst>
                              <p:cond delay="6500"/>
                            </p:stCondLst>
                            <p:childTnLst>
                              <p:par>
                                <p:cTn id="57" presetID="22" presetClass="entr" presetSubtype="2" fill="hold" grpId="0" nodeType="afterEffect">
                                  <p:stCondLst>
                                    <p:cond delay="0"/>
                                  </p:stCondLst>
                                  <p:childTnLst>
                                    <p:set>
                                      <p:cBhvr>
                                        <p:cTn id="58" dur="1" fill="hold">
                                          <p:stCondLst>
                                            <p:cond delay="0"/>
                                          </p:stCondLst>
                                        </p:cTn>
                                        <p:tgtEl>
                                          <p:spTgt spid="57"/>
                                        </p:tgtEl>
                                        <p:attrNameLst>
                                          <p:attrName>style.visibility</p:attrName>
                                        </p:attrNameLst>
                                      </p:cBhvr>
                                      <p:to>
                                        <p:strVal val="visible"/>
                                      </p:to>
                                    </p:set>
                                    <p:animEffect transition="in" filter="wipe(right)">
                                      <p:cBhvr>
                                        <p:cTn id="59" dur="500"/>
                                        <p:tgtEl>
                                          <p:spTgt spid="57"/>
                                        </p:tgtEl>
                                      </p:cBhvr>
                                    </p:animEffect>
                                  </p:childTnLst>
                                </p:cTn>
                              </p:par>
                            </p:childTnLst>
                          </p:cTn>
                        </p:par>
                        <p:par>
                          <p:cTn id="60" fill="hold" nodeType="afterGroup">
                            <p:stCondLst>
                              <p:cond delay="7000"/>
                            </p:stCondLst>
                            <p:childTnLst>
                              <p:par>
                                <p:cTn id="61" presetID="22" presetClass="entr" presetSubtype="2" fill="hold" grpId="0" nodeType="afterEffect">
                                  <p:stCondLst>
                                    <p:cond delay="0"/>
                                  </p:stCondLst>
                                  <p:childTnLst>
                                    <p:set>
                                      <p:cBhvr>
                                        <p:cTn id="62" dur="1" fill="hold">
                                          <p:stCondLst>
                                            <p:cond delay="0"/>
                                          </p:stCondLst>
                                        </p:cTn>
                                        <p:tgtEl>
                                          <p:spTgt spid="66"/>
                                        </p:tgtEl>
                                        <p:attrNameLst>
                                          <p:attrName>style.visibility</p:attrName>
                                        </p:attrNameLst>
                                      </p:cBhvr>
                                      <p:to>
                                        <p:strVal val="visible"/>
                                      </p:to>
                                    </p:set>
                                    <p:animEffect transition="in" filter="wipe(right)">
                                      <p:cBhvr>
                                        <p:cTn id="63" dur="500"/>
                                        <p:tgtEl>
                                          <p:spTgt spid="66"/>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22" presetClass="entr" presetSubtype="2" fill="hold" grpId="0" nodeType="clickEffect">
                                  <p:stCondLst>
                                    <p:cond delay="0"/>
                                  </p:stCondLst>
                                  <p:childTnLst>
                                    <p:set>
                                      <p:cBhvr>
                                        <p:cTn id="67" dur="1" fill="hold">
                                          <p:stCondLst>
                                            <p:cond delay="0"/>
                                          </p:stCondLst>
                                        </p:cTn>
                                        <p:tgtEl>
                                          <p:spTgt spid="6"/>
                                        </p:tgtEl>
                                        <p:attrNameLst>
                                          <p:attrName>style.visibility</p:attrName>
                                        </p:attrNameLst>
                                      </p:cBhvr>
                                      <p:to>
                                        <p:strVal val="visible"/>
                                      </p:to>
                                    </p:set>
                                    <p:animEffect transition="in" filter="wipe(right)">
                                      <p:cBhvr>
                                        <p:cTn id="68" dur="500"/>
                                        <p:tgtEl>
                                          <p:spTgt spid="6"/>
                                        </p:tgtEl>
                                      </p:cBhvr>
                                    </p:animEffect>
                                  </p:childTnLst>
                                </p:cTn>
                              </p:par>
                              <p:par>
                                <p:cTn id="69" presetID="22" presetClass="entr" presetSubtype="2" fill="hold" grpId="0" nodeType="withEffect">
                                  <p:stCondLst>
                                    <p:cond delay="0"/>
                                  </p:stCondLst>
                                  <p:childTnLst>
                                    <p:set>
                                      <p:cBhvr>
                                        <p:cTn id="70" dur="1" fill="hold">
                                          <p:stCondLst>
                                            <p:cond delay="0"/>
                                          </p:stCondLst>
                                        </p:cTn>
                                        <p:tgtEl>
                                          <p:spTgt spid="7"/>
                                        </p:tgtEl>
                                        <p:attrNameLst>
                                          <p:attrName>style.visibility</p:attrName>
                                        </p:attrNameLst>
                                      </p:cBhvr>
                                      <p:to>
                                        <p:strVal val="visible"/>
                                      </p:to>
                                    </p:set>
                                    <p:animEffect transition="in" filter="wipe(right)">
                                      <p:cBhvr>
                                        <p:cTn id="71" dur="500"/>
                                        <p:tgtEl>
                                          <p:spTgt spid="7"/>
                                        </p:tgtEl>
                                      </p:cBhvr>
                                    </p:animEffect>
                                  </p:childTnLst>
                                </p:cTn>
                              </p:par>
                              <p:par>
                                <p:cTn id="72" presetID="22" presetClass="entr" presetSubtype="2" fill="hold" grpId="0" nodeType="withEffect">
                                  <p:stCondLst>
                                    <p:cond delay="0"/>
                                  </p:stCondLst>
                                  <p:childTnLst>
                                    <p:set>
                                      <p:cBhvr>
                                        <p:cTn id="73" dur="1" fill="hold">
                                          <p:stCondLst>
                                            <p:cond delay="0"/>
                                          </p:stCondLst>
                                        </p:cTn>
                                        <p:tgtEl>
                                          <p:spTgt spid="8"/>
                                        </p:tgtEl>
                                        <p:attrNameLst>
                                          <p:attrName>style.visibility</p:attrName>
                                        </p:attrNameLst>
                                      </p:cBhvr>
                                      <p:to>
                                        <p:strVal val="visible"/>
                                      </p:to>
                                    </p:set>
                                    <p:animEffect transition="in" filter="wipe(right)">
                                      <p:cBhvr>
                                        <p:cTn id="74" dur="500"/>
                                        <p:tgtEl>
                                          <p:spTgt spid="8"/>
                                        </p:tgtEl>
                                      </p:cBhvr>
                                    </p:animEffect>
                                  </p:childTnLst>
                                </p:cTn>
                              </p:par>
                              <p:par>
                                <p:cTn id="75" presetID="22" presetClass="entr" presetSubtype="4" fill="hold" grpId="0" nodeType="withEffect">
                                  <p:stCondLst>
                                    <p:cond delay="0"/>
                                  </p:stCondLst>
                                  <p:childTnLst>
                                    <p:set>
                                      <p:cBhvr>
                                        <p:cTn id="76" dur="1" fill="hold">
                                          <p:stCondLst>
                                            <p:cond delay="0"/>
                                          </p:stCondLst>
                                        </p:cTn>
                                        <p:tgtEl>
                                          <p:spTgt spid="62"/>
                                        </p:tgtEl>
                                        <p:attrNameLst>
                                          <p:attrName>style.visibility</p:attrName>
                                        </p:attrNameLst>
                                      </p:cBhvr>
                                      <p:to>
                                        <p:strVal val="visible"/>
                                      </p:to>
                                    </p:set>
                                    <p:animEffect transition="in" filter="wipe(down)">
                                      <p:cBhvr>
                                        <p:cTn id="77" dur="500"/>
                                        <p:tgtEl>
                                          <p:spTgt spid="62"/>
                                        </p:tgtEl>
                                      </p:cBhvr>
                                    </p:animEffect>
                                  </p:childTnLst>
                                </p:cTn>
                              </p:par>
                              <p:par>
                                <p:cTn id="78" presetID="22" presetClass="entr" presetSubtype="2" fill="hold" grpId="0" nodeType="withEffect">
                                  <p:stCondLst>
                                    <p:cond delay="0"/>
                                  </p:stCondLst>
                                  <p:childTnLst>
                                    <p:set>
                                      <p:cBhvr>
                                        <p:cTn id="79" dur="1" fill="hold">
                                          <p:stCondLst>
                                            <p:cond delay="0"/>
                                          </p:stCondLst>
                                        </p:cTn>
                                        <p:tgtEl>
                                          <p:spTgt spid="52"/>
                                        </p:tgtEl>
                                        <p:attrNameLst>
                                          <p:attrName>style.visibility</p:attrName>
                                        </p:attrNameLst>
                                      </p:cBhvr>
                                      <p:to>
                                        <p:strVal val="visible"/>
                                      </p:to>
                                    </p:set>
                                    <p:animEffect transition="in" filter="wipe(right)">
                                      <p:cBhvr>
                                        <p:cTn id="80" dur="500"/>
                                        <p:tgtEl>
                                          <p:spTgt spid="52"/>
                                        </p:tgtEl>
                                      </p:cBhvr>
                                    </p:animEffect>
                                  </p:childTnLst>
                                </p:cTn>
                              </p:par>
                              <p:par>
                                <p:cTn id="81" presetID="22" presetClass="entr" presetSubtype="2" fill="hold" grpId="0" nodeType="withEffect">
                                  <p:stCondLst>
                                    <p:cond delay="0"/>
                                  </p:stCondLst>
                                  <p:childTnLst>
                                    <p:set>
                                      <p:cBhvr>
                                        <p:cTn id="82" dur="1" fill="hold">
                                          <p:stCondLst>
                                            <p:cond delay="0"/>
                                          </p:stCondLst>
                                        </p:cTn>
                                        <p:tgtEl>
                                          <p:spTgt spid="10"/>
                                        </p:tgtEl>
                                        <p:attrNameLst>
                                          <p:attrName>style.visibility</p:attrName>
                                        </p:attrNameLst>
                                      </p:cBhvr>
                                      <p:to>
                                        <p:strVal val="visible"/>
                                      </p:to>
                                    </p:set>
                                    <p:animEffect transition="in" filter="wipe(right)">
                                      <p:cBhvr>
                                        <p:cTn id="83" dur="500"/>
                                        <p:tgtEl>
                                          <p:spTgt spid="10"/>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22" presetClass="entr" presetSubtype="2" fill="hold" grpId="0" nodeType="clickEffect">
                                  <p:stCondLst>
                                    <p:cond delay="0"/>
                                  </p:stCondLst>
                                  <p:childTnLst>
                                    <p:set>
                                      <p:cBhvr>
                                        <p:cTn id="87" dur="1" fill="hold">
                                          <p:stCondLst>
                                            <p:cond delay="0"/>
                                          </p:stCondLst>
                                        </p:cTn>
                                        <p:tgtEl>
                                          <p:spTgt spid="14"/>
                                        </p:tgtEl>
                                        <p:attrNameLst>
                                          <p:attrName>style.visibility</p:attrName>
                                        </p:attrNameLst>
                                      </p:cBhvr>
                                      <p:to>
                                        <p:strVal val="visible"/>
                                      </p:to>
                                    </p:set>
                                    <p:animEffect transition="in" filter="wipe(right)">
                                      <p:cBhvr>
                                        <p:cTn id="88" dur="500"/>
                                        <p:tgtEl>
                                          <p:spTgt spid="14"/>
                                        </p:tgtEl>
                                      </p:cBhvr>
                                    </p:animEffect>
                                  </p:childTnLst>
                                </p:cTn>
                              </p:par>
                              <p:par>
                                <p:cTn id="89" presetID="22" presetClass="entr" presetSubtype="2" fill="hold" grpId="0" nodeType="withEffect">
                                  <p:stCondLst>
                                    <p:cond delay="0"/>
                                  </p:stCondLst>
                                  <p:childTnLst>
                                    <p:set>
                                      <p:cBhvr>
                                        <p:cTn id="90" dur="1" fill="hold">
                                          <p:stCondLst>
                                            <p:cond delay="0"/>
                                          </p:stCondLst>
                                        </p:cTn>
                                        <p:tgtEl>
                                          <p:spTgt spid="59"/>
                                        </p:tgtEl>
                                        <p:attrNameLst>
                                          <p:attrName>style.visibility</p:attrName>
                                        </p:attrNameLst>
                                      </p:cBhvr>
                                      <p:to>
                                        <p:strVal val="visible"/>
                                      </p:to>
                                    </p:set>
                                    <p:animEffect transition="in" filter="wipe(right)">
                                      <p:cBhvr>
                                        <p:cTn id="91" dur="500"/>
                                        <p:tgtEl>
                                          <p:spTgt spid="59"/>
                                        </p:tgtEl>
                                      </p:cBhvr>
                                    </p:animEffect>
                                  </p:childTnLst>
                                </p:cTn>
                              </p:par>
                              <p:par>
                                <p:cTn id="92" presetID="22" presetClass="entr" presetSubtype="2" fill="hold" grpId="0" nodeType="withEffect">
                                  <p:stCondLst>
                                    <p:cond delay="0"/>
                                  </p:stCondLst>
                                  <p:childTnLst>
                                    <p:set>
                                      <p:cBhvr>
                                        <p:cTn id="93" dur="1" fill="hold">
                                          <p:stCondLst>
                                            <p:cond delay="0"/>
                                          </p:stCondLst>
                                        </p:cTn>
                                        <p:tgtEl>
                                          <p:spTgt spid="34"/>
                                        </p:tgtEl>
                                        <p:attrNameLst>
                                          <p:attrName>style.visibility</p:attrName>
                                        </p:attrNameLst>
                                      </p:cBhvr>
                                      <p:to>
                                        <p:strVal val="visible"/>
                                      </p:to>
                                    </p:set>
                                    <p:animEffect transition="in" filter="wipe(right)">
                                      <p:cBhvr>
                                        <p:cTn id="94" dur="500"/>
                                        <p:tgtEl>
                                          <p:spTgt spid="34"/>
                                        </p:tgtEl>
                                      </p:cBhvr>
                                    </p:animEffect>
                                  </p:childTnLst>
                                </p:cTn>
                              </p:par>
                              <p:par>
                                <p:cTn id="95" presetID="22" presetClass="entr" presetSubtype="2" fill="hold" grpId="0" nodeType="withEffect">
                                  <p:stCondLst>
                                    <p:cond delay="0"/>
                                  </p:stCondLst>
                                  <p:childTnLst>
                                    <p:set>
                                      <p:cBhvr>
                                        <p:cTn id="96" dur="1" fill="hold">
                                          <p:stCondLst>
                                            <p:cond delay="0"/>
                                          </p:stCondLst>
                                        </p:cTn>
                                        <p:tgtEl>
                                          <p:spTgt spid="35"/>
                                        </p:tgtEl>
                                        <p:attrNameLst>
                                          <p:attrName>style.visibility</p:attrName>
                                        </p:attrNameLst>
                                      </p:cBhvr>
                                      <p:to>
                                        <p:strVal val="visible"/>
                                      </p:to>
                                    </p:set>
                                    <p:animEffect transition="in" filter="wipe(right)">
                                      <p:cBhvr>
                                        <p:cTn id="97" dur="500"/>
                                        <p:tgtEl>
                                          <p:spTgt spid="35"/>
                                        </p:tgtEl>
                                      </p:cBhvr>
                                    </p:animEffect>
                                  </p:childTnLst>
                                </p:cTn>
                              </p:par>
                              <p:par>
                                <p:cTn id="98" presetID="22" presetClass="entr" presetSubtype="2" fill="hold" grpId="0" nodeType="withEffect">
                                  <p:stCondLst>
                                    <p:cond delay="0"/>
                                  </p:stCondLst>
                                  <p:childTnLst>
                                    <p:set>
                                      <p:cBhvr>
                                        <p:cTn id="99" dur="1" fill="hold">
                                          <p:stCondLst>
                                            <p:cond delay="0"/>
                                          </p:stCondLst>
                                        </p:cTn>
                                        <p:tgtEl>
                                          <p:spTgt spid="36"/>
                                        </p:tgtEl>
                                        <p:attrNameLst>
                                          <p:attrName>style.visibility</p:attrName>
                                        </p:attrNameLst>
                                      </p:cBhvr>
                                      <p:to>
                                        <p:strVal val="visible"/>
                                      </p:to>
                                    </p:set>
                                    <p:animEffect transition="in" filter="wipe(right)">
                                      <p:cBhvr>
                                        <p:cTn id="100" dur="500"/>
                                        <p:tgtEl>
                                          <p:spTgt spid="36"/>
                                        </p:tgtEl>
                                      </p:cBhvr>
                                    </p:animEffect>
                                  </p:childTnLst>
                                </p:cTn>
                              </p:par>
                              <p:par>
                                <p:cTn id="101" presetID="22" presetClass="entr" presetSubtype="2" fill="hold" grpId="0" nodeType="withEffect">
                                  <p:stCondLst>
                                    <p:cond delay="0"/>
                                  </p:stCondLst>
                                  <p:childTnLst>
                                    <p:set>
                                      <p:cBhvr>
                                        <p:cTn id="102" dur="1" fill="hold">
                                          <p:stCondLst>
                                            <p:cond delay="0"/>
                                          </p:stCondLst>
                                        </p:cTn>
                                        <p:tgtEl>
                                          <p:spTgt spid="37"/>
                                        </p:tgtEl>
                                        <p:attrNameLst>
                                          <p:attrName>style.visibility</p:attrName>
                                        </p:attrNameLst>
                                      </p:cBhvr>
                                      <p:to>
                                        <p:strVal val="visible"/>
                                      </p:to>
                                    </p:set>
                                    <p:animEffect transition="in" filter="wipe(right)">
                                      <p:cBhvr>
                                        <p:cTn id="103" dur="500"/>
                                        <p:tgtEl>
                                          <p:spTgt spid="37"/>
                                        </p:tgtEl>
                                      </p:cBhvr>
                                    </p:animEffect>
                                  </p:childTnLst>
                                </p:cTn>
                              </p:par>
                              <p:par>
                                <p:cTn id="104" presetID="22" presetClass="entr" presetSubtype="2" fill="hold" grpId="0" nodeType="withEffect">
                                  <p:stCondLst>
                                    <p:cond delay="0"/>
                                  </p:stCondLst>
                                  <p:childTnLst>
                                    <p:set>
                                      <p:cBhvr>
                                        <p:cTn id="105" dur="1" fill="hold">
                                          <p:stCondLst>
                                            <p:cond delay="0"/>
                                          </p:stCondLst>
                                        </p:cTn>
                                        <p:tgtEl>
                                          <p:spTgt spid="39"/>
                                        </p:tgtEl>
                                        <p:attrNameLst>
                                          <p:attrName>style.visibility</p:attrName>
                                        </p:attrNameLst>
                                      </p:cBhvr>
                                      <p:to>
                                        <p:strVal val="visible"/>
                                      </p:to>
                                    </p:set>
                                    <p:animEffect transition="in" filter="wipe(right)">
                                      <p:cBhvr>
                                        <p:cTn id="106" dur="500"/>
                                        <p:tgtEl>
                                          <p:spTgt spid="39"/>
                                        </p:tgtEl>
                                      </p:cBhvr>
                                    </p:animEffect>
                                  </p:childTnLst>
                                </p:cTn>
                              </p:par>
                              <p:par>
                                <p:cTn id="107" presetID="22" presetClass="entr" presetSubtype="2" fill="hold" grpId="0" nodeType="withEffect">
                                  <p:stCondLst>
                                    <p:cond delay="0"/>
                                  </p:stCondLst>
                                  <p:childTnLst>
                                    <p:set>
                                      <p:cBhvr>
                                        <p:cTn id="108" dur="1" fill="hold">
                                          <p:stCondLst>
                                            <p:cond delay="0"/>
                                          </p:stCondLst>
                                        </p:cTn>
                                        <p:tgtEl>
                                          <p:spTgt spid="61"/>
                                        </p:tgtEl>
                                        <p:attrNameLst>
                                          <p:attrName>style.visibility</p:attrName>
                                        </p:attrNameLst>
                                      </p:cBhvr>
                                      <p:to>
                                        <p:strVal val="visible"/>
                                      </p:to>
                                    </p:set>
                                    <p:animEffect transition="in" filter="wipe(right)">
                                      <p:cBhvr>
                                        <p:cTn id="109" dur="500"/>
                                        <p:tgtEl>
                                          <p:spTgt spid="61"/>
                                        </p:tgtEl>
                                      </p:cBhvr>
                                    </p:animEffect>
                                  </p:childTnLst>
                                </p:cTn>
                              </p:par>
                              <p:par>
                                <p:cTn id="110" presetID="22" presetClass="entr" presetSubtype="2" fill="hold" grpId="0" nodeType="withEffect">
                                  <p:stCondLst>
                                    <p:cond delay="0"/>
                                  </p:stCondLst>
                                  <p:childTnLst>
                                    <p:set>
                                      <p:cBhvr>
                                        <p:cTn id="111" dur="1" fill="hold">
                                          <p:stCondLst>
                                            <p:cond delay="0"/>
                                          </p:stCondLst>
                                        </p:cTn>
                                        <p:tgtEl>
                                          <p:spTgt spid="63"/>
                                        </p:tgtEl>
                                        <p:attrNameLst>
                                          <p:attrName>style.visibility</p:attrName>
                                        </p:attrNameLst>
                                      </p:cBhvr>
                                      <p:to>
                                        <p:strVal val="visible"/>
                                      </p:to>
                                    </p:set>
                                    <p:animEffect transition="in" filter="wipe(right)">
                                      <p:cBhvr>
                                        <p:cTn id="112" dur="500"/>
                                        <p:tgtEl>
                                          <p:spTgt spid="63"/>
                                        </p:tgtEl>
                                      </p:cBhvr>
                                    </p:animEffect>
                                  </p:childTnLst>
                                </p:cTn>
                              </p:par>
                              <p:par>
                                <p:cTn id="113" presetID="22" presetClass="entr" presetSubtype="2" fill="hold" grpId="0" nodeType="withEffect">
                                  <p:stCondLst>
                                    <p:cond delay="0"/>
                                  </p:stCondLst>
                                  <p:childTnLst>
                                    <p:set>
                                      <p:cBhvr>
                                        <p:cTn id="114" dur="1" fill="hold">
                                          <p:stCondLst>
                                            <p:cond delay="0"/>
                                          </p:stCondLst>
                                        </p:cTn>
                                        <p:tgtEl>
                                          <p:spTgt spid="64"/>
                                        </p:tgtEl>
                                        <p:attrNameLst>
                                          <p:attrName>style.visibility</p:attrName>
                                        </p:attrNameLst>
                                      </p:cBhvr>
                                      <p:to>
                                        <p:strVal val="visible"/>
                                      </p:to>
                                    </p:set>
                                    <p:animEffect transition="in" filter="wipe(right)">
                                      <p:cBhvr>
                                        <p:cTn id="115" dur="500"/>
                                        <p:tgtEl>
                                          <p:spTgt spid="64"/>
                                        </p:tgtEl>
                                      </p:cBhvr>
                                    </p:animEffect>
                                  </p:childTnLst>
                                </p:cTn>
                              </p:par>
                              <p:par>
                                <p:cTn id="116" presetID="22" presetClass="entr" presetSubtype="2" fill="hold" grpId="0" nodeType="withEffect">
                                  <p:stCondLst>
                                    <p:cond delay="0"/>
                                  </p:stCondLst>
                                  <p:childTnLst>
                                    <p:set>
                                      <p:cBhvr>
                                        <p:cTn id="117" dur="1" fill="hold">
                                          <p:stCondLst>
                                            <p:cond delay="0"/>
                                          </p:stCondLst>
                                        </p:cTn>
                                        <p:tgtEl>
                                          <p:spTgt spid="49"/>
                                        </p:tgtEl>
                                        <p:attrNameLst>
                                          <p:attrName>style.visibility</p:attrName>
                                        </p:attrNameLst>
                                      </p:cBhvr>
                                      <p:to>
                                        <p:strVal val="visible"/>
                                      </p:to>
                                    </p:set>
                                    <p:animEffect transition="in" filter="wipe(right)">
                                      <p:cBhvr>
                                        <p:cTn id="118" dur="500"/>
                                        <p:tgtEl>
                                          <p:spTgt spid="49"/>
                                        </p:tgtEl>
                                      </p:cBhvr>
                                    </p:animEffect>
                                  </p:childTnLst>
                                </p:cTn>
                              </p:par>
                              <p:par>
                                <p:cTn id="119" presetID="22" presetClass="entr" presetSubtype="2" fill="hold" grpId="0" nodeType="withEffect">
                                  <p:stCondLst>
                                    <p:cond delay="0"/>
                                  </p:stCondLst>
                                  <p:childTnLst>
                                    <p:set>
                                      <p:cBhvr>
                                        <p:cTn id="120" dur="1" fill="hold">
                                          <p:stCondLst>
                                            <p:cond delay="0"/>
                                          </p:stCondLst>
                                        </p:cTn>
                                        <p:tgtEl>
                                          <p:spTgt spid="58"/>
                                        </p:tgtEl>
                                        <p:attrNameLst>
                                          <p:attrName>style.visibility</p:attrName>
                                        </p:attrNameLst>
                                      </p:cBhvr>
                                      <p:to>
                                        <p:strVal val="visible"/>
                                      </p:to>
                                    </p:set>
                                    <p:animEffect transition="in" filter="wipe(right)">
                                      <p:cBhvr>
                                        <p:cTn id="121" dur="500"/>
                                        <p:tgtEl>
                                          <p:spTgt spid="58"/>
                                        </p:tgtEl>
                                      </p:cBhvr>
                                    </p:animEffect>
                                  </p:childTnLst>
                                </p:cTn>
                              </p:par>
                            </p:childTnLst>
                          </p:cTn>
                        </p:par>
                        <p:par>
                          <p:cTn id="122" fill="hold">
                            <p:stCondLst>
                              <p:cond delay="500"/>
                            </p:stCondLst>
                            <p:childTnLst>
                              <p:par>
                                <p:cTn id="123" presetID="22" presetClass="entr" presetSubtype="2" fill="hold" grpId="0" nodeType="afterEffect">
                                  <p:stCondLst>
                                    <p:cond delay="0"/>
                                  </p:stCondLst>
                                  <p:childTnLst>
                                    <p:set>
                                      <p:cBhvr>
                                        <p:cTn id="124" dur="1" fill="hold">
                                          <p:stCondLst>
                                            <p:cond delay="0"/>
                                          </p:stCondLst>
                                        </p:cTn>
                                        <p:tgtEl>
                                          <p:spTgt spid="42"/>
                                        </p:tgtEl>
                                        <p:attrNameLst>
                                          <p:attrName>style.visibility</p:attrName>
                                        </p:attrNameLst>
                                      </p:cBhvr>
                                      <p:to>
                                        <p:strVal val="visible"/>
                                      </p:to>
                                    </p:set>
                                    <p:animEffect transition="in" filter="wipe(right)">
                                      <p:cBhvr>
                                        <p:cTn id="125" dur="500"/>
                                        <p:tgtEl>
                                          <p:spTgt spid="42"/>
                                        </p:tgtEl>
                                      </p:cBhvr>
                                    </p:animEffect>
                                  </p:childTnLst>
                                </p:cTn>
                              </p:par>
                            </p:childTnLst>
                          </p:cTn>
                        </p:par>
                        <p:par>
                          <p:cTn id="126" fill="hold">
                            <p:stCondLst>
                              <p:cond delay="1000"/>
                            </p:stCondLst>
                            <p:childTnLst>
                              <p:par>
                                <p:cTn id="127" presetID="22" presetClass="entr" presetSubtype="2" fill="hold" grpId="0" nodeType="afterEffect">
                                  <p:stCondLst>
                                    <p:cond delay="0"/>
                                  </p:stCondLst>
                                  <p:childTnLst>
                                    <p:set>
                                      <p:cBhvr>
                                        <p:cTn id="128" dur="1" fill="hold">
                                          <p:stCondLst>
                                            <p:cond delay="0"/>
                                          </p:stCondLst>
                                        </p:cTn>
                                        <p:tgtEl>
                                          <p:spTgt spid="44"/>
                                        </p:tgtEl>
                                        <p:attrNameLst>
                                          <p:attrName>style.visibility</p:attrName>
                                        </p:attrNameLst>
                                      </p:cBhvr>
                                      <p:to>
                                        <p:strVal val="visible"/>
                                      </p:to>
                                    </p:set>
                                    <p:animEffect transition="in" filter="wipe(right)">
                                      <p:cBhvr>
                                        <p:cTn id="129" dur="500"/>
                                        <p:tgtEl>
                                          <p:spTgt spid="44"/>
                                        </p:tgtEl>
                                      </p:cBhvr>
                                    </p:animEffect>
                                  </p:childTnLst>
                                </p:cTn>
                              </p:par>
                            </p:childTnLst>
                          </p:cTn>
                        </p:par>
                        <p:par>
                          <p:cTn id="130" fill="hold">
                            <p:stCondLst>
                              <p:cond delay="1500"/>
                            </p:stCondLst>
                            <p:childTnLst>
                              <p:par>
                                <p:cTn id="131" presetID="22" presetClass="entr" presetSubtype="2" fill="hold" grpId="0" nodeType="afterEffect">
                                  <p:stCondLst>
                                    <p:cond delay="0"/>
                                  </p:stCondLst>
                                  <p:childTnLst>
                                    <p:set>
                                      <p:cBhvr>
                                        <p:cTn id="132" dur="1" fill="hold">
                                          <p:stCondLst>
                                            <p:cond delay="0"/>
                                          </p:stCondLst>
                                        </p:cTn>
                                        <p:tgtEl>
                                          <p:spTgt spid="43"/>
                                        </p:tgtEl>
                                        <p:attrNameLst>
                                          <p:attrName>style.visibility</p:attrName>
                                        </p:attrNameLst>
                                      </p:cBhvr>
                                      <p:to>
                                        <p:strVal val="visible"/>
                                      </p:to>
                                    </p:set>
                                    <p:animEffect transition="in" filter="wipe(right)">
                                      <p:cBhvr>
                                        <p:cTn id="133" dur="500"/>
                                        <p:tgtEl>
                                          <p:spTgt spid="43"/>
                                        </p:tgtEl>
                                      </p:cBhvr>
                                    </p:animEffect>
                                  </p:childTnLst>
                                </p:cTn>
                              </p:par>
                            </p:childTnLst>
                          </p:cTn>
                        </p:par>
                      </p:childTnLst>
                    </p:cTn>
                  </p:par>
                  <p:par>
                    <p:cTn id="134" fill="hold">
                      <p:stCondLst>
                        <p:cond delay="indefinite"/>
                      </p:stCondLst>
                      <p:childTnLst>
                        <p:par>
                          <p:cTn id="135" fill="hold">
                            <p:stCondLst>
                              <p:cond delay="0"/>
                            </p:stCondLst>
                            <p:childTnLst>
                              <p:par>
                                <p:cTn id="136" presetID="10" presetClass="entr" presetSubtype="0" fill="hold" nodeType="clickEffect">
                                  <p:stCondLst>
                                    <p:cond delay="0"/>
                                  </p:stCondLst>
                                  <p:childTnLst>
                                    <p:set>
                                      <p:cBhvr>
                                        <p:cTn id="137" dur="1" fill="hold">
                                          <p:stCondLst>
                                            <p:cond delay="0"/>
                                          </p:stCondLst>
                                        </p:cTn>
                                        <p:tgtEl>
                                          <p:spTgt spid="47"/>
                                        </p:tgtEl>
                                        <p:attrNameLst>
                                          <p:attrName>style.visibility</p:attrName>
                                        </p:attrNameLst>
                                      </p:cBhvr>
                                      <p:to>
                                        <p:strVal val="visible"/>
                                      </p:to>
                                    </p:set>
                                    <p:animEffect transition="in" filter="fade">
                                      <p:cBhvr>
                                        <p:cTn id="138" dur="500"/>
                                        <p:tgtEl>
                                          <p:spTgt spid="47"/>
                                        </p:tgtEl>
                                      </p:cBhvr>
                                    </p:animEffect>
                                  </p:childTnLst>
                                </p:cTn>
                              </p:par>
                            </p:childTnLst>
                          </p:cTn>
                        </p:par>
                        <p:par>
                          <p:cTn id="139" fill="hold">
                            <p:stCondLst>
                              <p:cond delay="500"/>
                            </p:stCondLst>
                            <p:childTnLst>
                              <p:par>
                                <p:cTn id="140" presetID="10" presetClass="entr" presetSubtype="0" fill="hold" grpId="0" nodeType="afterEffect">
                                  <p:stCondLst>
                                    <p:cond delay="0"/>
                                  </p:stCondLst>
                                  <p:childTnLst>
                                    <p:set>
                                      <p:cBhvr>
                                        <p:cTn id="141" dur="1" fill="hold">
                                          <p:stCondLst>
                                            <p:cond delay="0"/>
                                          </p:stCondLst>
                                        </p:cTn>
                                        <p:tgtEl>
                                          <p:spTgt spid="54"/>
                                        </p:tgtEl>
                                        <p:attrNameLst>
                                          <p:attrName>style.visibility</p:attrName>
                                        </p:attrNameLst>
                                      </p:cBhvr>
                                      <p:to>
                                        <p:strVal val="visible"/>
                                      </p:to>
                                    </p:set>
                                    <p:animEffect transition="in" filter="fade">
                                      <p:cBhvr>
                                        <p:cTn id="142"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2" grpId="0" animBg="1"/>
      <p:bldP spid="14" grpId="0" animBg="1"/>
      <p:bldP spid="34" grpId="0" animBg="1"/>
      <p:bldP spid="35" grpId="0" animBg="1"/>
      <p:bldP spid="36" grpId="0" animBg="1"/>
      <p:bldP spid="37" grpId="0" animBg="1"/>
      <p:bldP spid="38" grpId="0" animBg="1"/>
      <p:bldP spid="39" grpId="0" animBg="1"/>
      <p:bldP spid="41" grpId="0" animBg="1"/>
      <p:bldP spid="48" grpId="0" animBg="1"/>
      <p:bldP spid="49" grpId="0" animBg="1"/>
      <p:bldP spid="50" grpId="0" animBg="1"/>
      <p:bldP spid="51" grpId="0" animBg="1"/>
      <p:bldP spid="52" grpId="0" animBg="1"/>
      <p:bldP spid="55" grpId="0" animBg="1"/>
      <p:bldP spid="56" grpId="0" animBg="1"/>
      <p:bldP spid="57" grpId="0" animBg="1"/>
      <p:bldP spid="58" grpId="0" animBg="1"/>
      <p:bldP spid="59" grpId="0" animBg="1"/>
      <p:bldP spid="60" grpId="0" animBg="1"/>
      <p:bldP spid="61" grpId="0" animBg="1"/>
      <p:bldP spid="62" grpId="0" animBg="1"/>
      <p:bldP spid="63" grpId="0" animBg="1"/>
      <p:bldP spid="64" grpId="0" animBg="1"/>
      <p:bldP spid="65" grpId="0" animBg="1"/>
      <p:bldP spid="66" grpId="0" animBg="1"/>
      <p:bldP spid="42" grpId="0" animBg="1"/>
      <p:bldP spid="43" grpId="0" animBg="1"/>
      <p:bldP spid="44" grpId="0" animBg="1"/>
      <p:bldP spid="5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55588" y="311150"/>
            <a:ext cx="7858125" cy="492125"/>
          </a:xfrm>
        </p:spPr>
        <p:txBody>
          <a:bodyPr/>
          <a:lstStyle/>
          <a:p>
            <a:r>
              <a:rPr lang="he-IL" altLang="he-IL" sz="3200"/>
              <a:t>דוגמא לחישוב לפי פרק 2.2 - אדריכלות</a:t>
            </a:r>
          </a:p>
        </p:txBody>
      </p:sp>
      <p:sp>
        <p:nvSpPr>
          <p:cNvPr id="45059" name="TextBox 1"/>
          <p:cNvSpPr txBox="1">
            <a:spLocks noChangeArrowheads="1"/>
          </p:cNvSpPr>
          <p:nvPr/>
        </p:nvSpPr>
        <p:spPr bwMode="auto">
          <a:xfrm>
            <a:off x="395288" y="1125538"/>
            <a:ext cx="8424862" cy="526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r"/>
            <a:r>
              <a:rPr lang="he-IL" altLang="he-IL" sz="2400"/>
              <a:t>נתוני הפרויקט :</a:t>
            </a:r>
          </a:p>
          <a:p>
            <a:pPr algn="r"/>
            <a:r>
              <a:rPr lang="he-IL" altLang="he-IL" sz="2400"/>
              <a:t>סוג המבנה – מחסן פשוט</a:t>
            </a:r>
          </a:p>
          <a:p>
            <a:pPr algn="r"/>
            <a:r>
              <a:rPr lang="he-IL" altLang="he-IL" sz="2400"/>
              <a:t>שטח המבנה – 2,000 מ"ר</a:t>
            </a:r>
          </a:p>
          <a:p>
            <a:pPr algn="r"/>
            <a:endParaRPr lang="he-IL" altLang="he-IL" sz="2400"/>
          </a:p>
          <a:p>
            <a:pPr algn="r"/>
            <a:r>
              <a:rPr lang="he-IL" altLang="he-IL" sz="2400"/>
              <a:t>אופן התחשיב :</a:t>
            </a:r>
          </a:p>
          <a:p>
            <a:pPr algn="r"/>
            <a:r>
              <a:rPr lang="he-IL" altLang="he-IL" sz="2400"/>
              <a:t>עלות למ"ר– 2,500 ₪ למ"ר </a:t>
            </a:r>
          </a:p>
          <a:p>
            <a:pPr algn="r"/>
            <a:r>
              <a:rPr lang="he-IL" altLang="he-IL" sz="2400"/>
              <a:t>העלות נקבעה בהתאם לרמת מורכבות – מחסן = מבנה פשוט</a:t>
            </a:r>
          </a:p>
          <a:p>
            <a:pPr algn="r"/>
            <a:endParaRPr lang="he-IL" altLang="he-IL" sz="2400"/>
          </a:p>
          <a:p>
            <a:pPr algn="r" rtl="1"/>
            <a:r>
              <a:rPr lang="he-IL" altLang="he-IL" sz="2400"/>
              <a:t>ערך המבנה לצורך חישוב שכ"ט:</a:t>
            </a:r>
          </a:p>
          <a:p>
            <a:pPr algn="r" rtl="1"/>
            <a:r>
              <a:rPr lang="he-IL" altLang="he-IL" sz="2400"/>
              <a:t> 2,000 מ"ר </a:t>
            </a:r>
            <a:r>
              <a:rPr lang="en-US" altLang="he-IL" sz="2400"/>
              <a:t>X</a:t>
            </a:r>
            <a:r>
              <a:rPr lang="he-IL" altLang="he-IL" sz="2400"/>
              <a:t> 2,500 ₪ למ"ר = 5,000,000 ₪ </a:t>
            </a:r>
          </a:p>
          <a:p>
            <a:pPr algn="r" rtl="1"/>
            <a:endParaRPr lang="he-IL" altLang="he-IL" sz="2400"/>
          </a:p>
          <a:p>
            <a:pPr algn="r" rtl="1"/>
            <a:r>
              <a:rPr lang="he-IL" altLang="he-IL" sz="2400"/>
              <a:t>מכסת שכר יסוד -   1.522%(בהתאם לטבלת מבנים פשוטים בתעריף)</a:t>
            </a:r>
          </a:p>
          <a:p>
            <a:pPr algn="r" rtl="1"/>
            <a:endParaRPr lang="he-IL" altLang="he-IL" sz="2400"/>
          </a:p>
          <a:p>
            <a:pPr algn="r" rtl="1"/>
            <a:r>
              <a:rPr lang="he-IL" altLang="he-IL" sz="2400"/>
              <a:t>שכ"ט : 5,000,000 ₪ </a:t>
            </a:r>
            <a:r>
              <a:rPr lang="en-US" altLang="he-IL" sz="2400"/>
              <a:t>X</a:t>
            </a:r>
            <a:r>
              <a:rPr lang="he-IL" altLang="he-IL" sz="2400"/>
              <a:t> 1.522% </a:t>
            </a:r>
            <a:r>
              <a:rPr lang="en-US" altLang="he-IL" sz="2400"/>
              <a:t>X</a:t>
            </a:r>
            <a:r>
              <a:rPr lang="he-IL" altLang="he-IL" sz="2400"/>
              <a:t> % שירותים חלקיים </a:t>
            </a:r>
          </a:p>
        </p:txBody>
      </p:sp>
      <p:sp>
        <p:nvSpPr>
          <p:cNvPr id="45060" name="מציין מיקום של מספר שקופית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134B5783-21C3-4D19-8750-CF23A5DCDCC8}" type="slidenum">
              <a:rPr lang="he-IL" altLang="he-IL" smtClean="0"/>
              <a:pPr/>
              <a:t>30</a:t>
            </a:fld>
            <a:endParaRPr lang="he-IL" altLang="he-IL"/>
          </a:p>
        </p:txBody>
      </p:sp>
      <p:pic>
        <p:nvPicPr>
          <p:cNvPr id="5" name="תמונה 4"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31</a:t>
            </a:fld>
            <a:endParaRPr lang="he-IL" altLang="he-IL"/>
          </a:p>
        </p:txBody>
      </p:sp>
      <p:pic>
        <p:nvPicPr>
          <p:cNvPr id="3" name="תמונה 2" descr="Dibujos animados trabajando personas con rompecabezas. Doodle linda escena en miniatura de dos equipos. Dibujado a mano ilustración vectorial para negocios y diseño social. Foto de archivo - 97072249"/>
          <p:cNvPicPr/>
          <p:nvPr/>
        </p:nvPicPr>
        <p:blipFill rotWithShape="1">
          <a:blip r:embed="rId2">
            <a:clrChange>
              <a:clrFrom>
                <a:srgbClr val="F1FFF0"/>
              </a:clrFrom>
              <a:clrTo>
                <a:srgbClr val="F1FFF0">
                  <a:alpha val="0"/>
                </a:srgbClr>
              </a:clrTo>
            </a:clrChange>
            <a:extLst>
              <a:ext uri="{28A0092B-C50C-407E-A947-70E740481C1C}">
                <a14:useLocalDpi xmlns:a14="http://schemas.microsoft.com/office/drawing/2010/main" val="0"/>
              </a:ext>
            </a:extLst>
          </a:blip>
          <a:srcRect t="19517"/>
          <a:stretch/>
        </p:blipFill>
        <p:spPr bwMode="auto">
          <a:xfrm>
            <a:off x="611560" y="1412776"/>
            <a:ext cx="8030818" cy="4968552"/>
          </a:xfrm>
          <a:prstGeom prst="rect">
            <a:avLst/>
          </a:prstGeom>
          <a:noFill/>
          <a:ln>
            <a:noFill/>
          </a:ln>
        </p:spPr>
      </p:pic>
      <p:sp>
        <p:nvSpPr>
          <p:cNvPr id="4" name="מלבן 3"/>
          <p:cNvSpPr/>
          <p:nvPr/>
        </p:nvSpPr>
        <p:spPr>
          <a:xfrm>
            <a:off x="611560" y="5027691"/>
            <a:ext cx="8030817" cy="1015663"/>
          </a:xfrm>
          <a:prstGeom prst="rect">
            <a:avLst/>
          </a:prstGeom>
        </p:spPr>
        <p:txBody>
          <a:bodyPr wrap="square">
            <a:spAutoFit/>
          </a:bodyPr>
          <a:lstStyle/>
          <a:p>
            <a:pPr algn="just" rtl="1"/>
            <a:r>
              <a:rPr lang="he-IL" sz="2000" dirty="0"/>
              <a:t>נשמח לקבל את הערותיכם והצעותיכם החשובות בעניין המבוא והתעריפים, על מנת להמשיך ולשפר את איכותו של הקובץ ו/או להשלים נושאים חסרים או נושאים שאינם ברורים. </a:t>
            </a:r>
          </a:p>
        </p:txBody>
      </p:sp>
      <p:sp>
        <p:nvSpPr>
          <p:cNvPr id="5" name="מלבן 4"/>
          <p:cNvSpPr/>
          <p:nvPr/>
        </p:nvSpPr>
        <p:spPr>
          <a:xfrm>
            <a:off x="611560" y="5981218"/>
            <a:ext cx="8030817" cy="400110"/>
          </a:xfrm>
          <a:prstGeom prst="rect">
            <a:avLst/>
          </a:prstGeom>
        </p:spPr>
        <p:txBody>
          <a:bodyPr wrap="square">
            <a:spAutoFit/>
          </a:bodyPr>
          <a:lstStyle/>
          <a:p>
            <a:pPr algn="just" rtl="1"/>
            <a:r>
              <a:rPr lang="he-IL" sz="2000" dirty="0"/>
              <a:t>הערותיכם והצעותיכם יהוו בסיס לעדכון התעריפים בהמשך.</a:t>
            </a:r>
          </a:p>
        </p:txBody>
      </p:sp>
    </p:spTree>
    <p:extLst>
      <p:ext uri="{BB962C8B-B14F-4D97-AF65-F5344CB8AC3E}">
        <p14:creationId xmlns:p14="http://schemas.microsoft.com/office/powerpoint/2010/main" val="3609623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מציין מיקום של מספר שקופית 2"/>
          <p:cNvSpPr>
            <a:spLocks/>
          </p:cNvSpPr>
          <p:nvPr/>
        </p:nvSpPr>
        <p:spPr bwMode="auto">
          <a:xfrm>
            <a:off x="173038" y="6565900"/>
            <a:ext cx="200025" cy="15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lgn="r" rtl="1">
              <a:lnSpc>
                <a:spcPct val="150000"/>
              </a:lnSpc>
              <a:buClr>
                <a:schemeClr val="tx2"/>
              </a:buClr>
              <a:buSzPct val="100000"/>
              <a:buChar char="•"/>
              <a:defRPr sz="1600">
                <a:solidFill>
                  <a:schemeClr val="tx1"/>
                </a:solidFill>
                <a:latin typeface="Arial" pitchFamily="34" charset="0"/>
                <a:cs typeface="Arial" pitchFamily="34" charset="0"/>
              </a:defRPr>
            </a:lvl1pPr>
            <a:lvl2pPr marL="742950" indent="-285750" algn="r" rtl="1">
              <a:lnSpc>
                <a:spcPct val="150000"/>
              </a:lnSpc>
              <a:buClr>
                <a:schemeClr val="tx2"/>
              </a:buClr>
              <a:buSzPct val="125000"/>
              <a:buFont typeface="Wingdings" pitchFamily="2" charset="2"/>
              <a:buChar char="ü"/>
              <a:defRPr sz="1600">
                <a:solidFill>
                  <a:schemeClr val="tx1"/>
                </a:solidFill>
                <a:latin typeface="Arial" pitchFamily="34" charset="0"/>
                <a:cs typeface="Arial" pitchFamily="34" charset="0"/>
              </a:defRPr>
            </a:lvl2pPr>
            <a:lvl3pPr marL="1143000" indent="-228600" algn="r" rtl="1">
              <a:lnSpc>
                <a:spcPct val="150000"/>
              </a:lnSpc>
              <a:buClr>
                <a:schemeClr val="tx2"/>
              </a:buClr>
              <a:buSzPct val="120000"/>
              <a:buFont typeface="Arial" pitchFamily="34" charset="0"/>
              <a:buChar char="–"/>
              <a:defRPr sz="1600">
                <a:solidFill>
                  <a:schemeClr val="tx1"/>
                </a:solidFill>
                <a:latin typeface="Arial" pitchFamily="34" charset="0"/>
                <a:cs typeface="Arial" pitchFamily="34" charset="0"/>
              </a:defRPr>
            </a:lvl3pPr>
            <a:lvl4pPr marL="1600200" indent="-228600" algn="r" rtl="1">
              <a:lnSpc>
                <a:spcPct val="150000"/>
              </a:lnSpc>
              <a:buClr>
                <a:schemeClr val="tx2"/>
              </a:buClr>
              <a:buSzPct val="120000"/>
              <a:buFont typeface="Courier New" pitchFamily="49" charset="0"/>
              <a:buChar char="o"/>
              <a:defRPr sz="1600">
                <a:solidFill>
                  <a:schemeClr val="tx1"/>
                </a:solidFill>
                <a:latin typeface="Arial" pitchFamily="34" charset="0"/>
                <a:cs typeface="Arial" pitchFamily="34" charset="0"/>
              </a:defRPr>
            </a:lvl4pPr>
            <a:lvl5pPr marL="2057400" indent="-228600" algn="r" rtl="1">
              <a:buClr>
                <a:schemeClr val="tx2"/>
              </a:buClr>
              <a:buSzPct val="89000"/>
              <a:buFont typeface="Arial" pitchFamily="34" charset="0"/>
              <a:buChar char="-"/>
              <a:defRPr sz="16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9pPr>
          </a:lstStyle>
          <a:p>
            <a:pPr>
              <a:lnSpc>
                <a:spcPct val="100000"/>
              </a:lnSpc>
              <a:buClrTx/>
              <a:buFontTx/>
              <a:buNone/>
            </a:pPr>
            <a:fld id="{807DB000-201A-470F-B915-667A8EC971C3}" type="slidenum">
              <a:rPr lang="he-IL" altLang="he-IL" sz="1000">
                <a:solidFill>
                  <a:srgbClr val="000000"/>
                </a:solidFill>
              </a:rPr>
              <a:pPr>
                <a:lnSpc>
                  <a:spcPct val="100000"/>
                </a:lnSpc>
                <a:buClrTx/>
                <a:buFontTx/>
                <a:buNone/>
              </a:pPr>
              <a:t>4</a:t>
            </a:fld>
            <a:r>
              <a:rPr lang="en-US" altLang="en-US" sz="1000">
                <a:solidFill>
                  <a:srgbClr val="000000"/>
                </a:solidFill>
              </a:rPr>
              <a:t> </a:t>
            </a:r>
          </a:p>
        </p:txBody>
      </p:sp>
      <p:graphicFrame>
        <p:nvGraphicFramePr>
          <p:cNvPr id="6" name="טבלה 5"/>
          <p:cNvGraphicFramePr>
            <a:graphicFrameLocks noGrp="1"/>
          </p:cNvGraphicFramePr>
          <p:nvPr>
            <p:extLst>
              <p:ext uri="{D42A27DB-BD31-4B8C-83A1-F6EECF244321}">
                <p14:modId xmlns:p14="http://schemas.microsoft.com/office/powerpoint/2010/main" val="1004426435"/>
              </p:ext>
            </p:extLst>
          </p:nvPr>
        </p:nvGraphicFramePr>
        <p:xfrm>
          <a:off x="467544" y="942026"/>
          <a:ext cx="8462144" cy="319924"/>
        </p:xfrm>
        <a:graphic>
          <a:graphicData uri="http://schemas.openxmlformats.org/drawingml/2006/table">
            <a:tbl>
              <a:tblPr firstRow="1" bandRow="1">
                <a:tableStyleId>{21E4AEA4-8DFA-4A89-87EB-49C32662AFE0}</a:tableStyleId>
              </a:tblPr>
              <a:tblGrid>
                <a:gridCol w="4415034">
                  <a:extLst>
                    <a:ext uri="{9D8B030D-6E8A-4147-A177-3AD203B41FA5}">
                      <a16:colId xmlns:a16="http://schemas.microsoft.com/office/drawing/2014/main" val="20000"/>
                    </a:ext>
                  </a:extLst>
                </a:gridCol>
                <a:gridCol w="3237712">
                  <a:extLst>
                    <a:ext uri="{9D8B030D-6E8A-4147-A177-3AD203B41FA5}">
                      <a16:colId xmlns:a16="http://schemas.microsoft.com/office/drawing/2014/main" val="20001"/>
                    </a:ext>
                  </a:extLst>
                </a:gridCol>
                <a:gridCol w="809398">
                  <a:extLst>
                    <a:ext uri="{9D8B030D-6E8A-4147-A177-3AD203B41FA5}">
                      <a16:colId xmlns:a16="http://schemas.microsoft.com/office/drawing/2014/main" val="20002"/>
                    </a:ext>
                  </a:extLst>
                </a:gridCol>
              </a:tblGrid>
              <a:tr h="214189">
                <a:tc>
                  <a:txBody>
                    <a:bodyPr/>
                    <a:lstStyle/>
                    <a:p>
                      <a:pPr>
                        <a:lnSpc>
                          <a:spcPts val="1800"/>
                        </a:lnSpc>
                      </a:pPr>
                      <a:r>
                        <a:rPr lang="he-IL" sz="1800" dirty="0">
                          <a:solidFill>
                            <a:schemeClr val="tx1"/>
                          </a:solidFill>
                          <a:latin typeface="+mn-lt"/>
                        </a:rPr>
                        <a:t>תיאור</a:t>
                      </a:r>
                      <a:endParaRPr lang="en-US" sz="1800" dirty="0">
                        <a:solidFill>
                          <a:schemeClr val="tx1"/>
                        </a:solidFill>
                        <a:latin typeface="+mn-lt"/>
                      </a:endParaRPr>
                    </a:p>
                  </a:txBody>
                  <a:tcPr marL="91439" marR="91439" marT="45662" marB="45662"/>
                </a:tc>
                <a:tc>
                  <a:txBody>
                    <a:bodyPr/>
                    <a:lstStyle/>
                    <a:p>
                      <a:pPr>
                        <a:lnSpc>
                          <a:spcPts val="1800"/>
                        </a:lnSpc>
                      </a:pPr>
                      <a:r>
                        <a:rPr lang="he-IL" sz="1800" dirty="0">
                          <a:solidFill>
                            <a:schemeClr val="tx1"/>
                          </a:solidFill>
                          <a:latin typeface="+mn-lt"/>
                        </a:rPr>
                        <a:t>נושא</a:t>
                      </a:r>
                      <a:endParaRPr lang="en-US" sz="1800" dirty="0">
                        <a:solidFill>
                          <a:schemeClr val="tx1"/>
                        </a:solidFill>
                        <a:latin typeface="+mn-lt"/>
                      </a:endParaRPr>
                    </a:p>
                  </a:txBody>
                  <a:tcPr marL="91439" marR="91439" marT="45662" marB="45662"/>
                </a:tc>
                <a:tc>
                  <a:txBody>
                    <a:bodyPr/>
                    <a:lstStyle/>
                    <a:p>
                      <a:pPr>
                        <a:lnSpc>
                          <a:spcPts val="1800"/>
                        </a:lnSpc>
                      </a:pPr>
                      <a:r>
                        <a:rPr lang="he-IL" sz="1800" dirty="0">
                          <a:solidFill>
                            <a:schemeClr val="tx1"/>
                          </a:solidFill>
                          <a:latin typeface="+mn-lt"/>
                        </a:rPr>
                        <a:t>מס"ד</a:t>
                      </a:r>
                      <a:endParaRPr lang="en-US" sz="1800" dirty="0">
                        <a:solidFill>
                          <a:schemeClr val="tx1"/>
                        </a:solidFill>
                        <a:latin typeface="+mn-lt"/>
                      </a:endParaRPr>
                    </a:p>
                  </a:txBody>
                  <a:tcPr marL="91439" marR="91439" marT="45662" marB="45662"/>
                </a:tc>
                <a:extLst>
                  <a:ext uri="{0D108BD9-81ED-4DB2-BD59-A6C34878D82A}">
                    <a16:rowId xmlns:a16="http://schemas.microsoft.com/office/drawing/2014/main" val="10000"/>
                  </a:ext>
                </a:extLst>
              </a:tr>
            </a:tbl>
          </a:graphicData>
        </a:graphic>
      </p:graphicFrame>
      <p:sp>
        <p:nvSpPr>
          <p:cNvPr id="37903" name="מציין מיקום של מספר שקופית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3F3B8C84-4C0F-46BC-8A3E-578B795AAC28}" type="slidenum">
              <a:rPr lang="he-IL" altLang="he-IL" smtClean="0"/>
              <a:pPr/>
              <a:t>4</a:t>
            </a:fld>
            <a:endParaRPr lang="he-IL" altLang="he-IL"/>
          </a:p>
        </p:txBody>
      </p:sp>
      <p:graphicFrame>
        <p:nvGraphicFramePr>
          <p:cNvPr id="9" name="טבלה 8"/>
          <p:cNvGraphicFramePr>
            <a:graphicFrameLocks noGrp="1"/>
          </p:cNvGraphicFramePr>
          <p:nvPr>
            <p:extLst>
              <p:ext uri="{D42A27DB-BD31-4B8C-83A1-F6EECF244321}">
                <p14:modId xmlns:p14="http://schemas.microsoft.com/office/powerpoint/2010/main" val="559001320"/>
              </p:ext>
            </p:extLst>
          </p:nvPr>
        </p:nvGraphicFramePr>
        <p:xfrm>
          <a:off x="467544" y="1276842"/>
          <a:ext cx="8462144" cy="777196"/>
        </p:xfrm>
        <a:graphic>
          <a:graphicData uri="http://schemas.openxmlformats.org/drawingml/2006/table">
            <a:tbl>
              <a:tblPr firstRow="1" bandRow="1">
                <a:tableStyleId>{21E4AEA4-8DFA-4A89-87EB-49C32662AFE0}</a:tableStyleId>
              </a:tblPr>
              <a:tblGrid>
                <a:gridCol w="4415034">
                  <a:extLst>
                    <a:ext uri="{9D8B030D-6E8A-4147-A177-3AD203B41FA5}">
                      <a16:colId xmlns:a16="http://schemas.microsoft.com/office/drawing/2014/main" val="20000"/>
                    </a:ext>
                  </a:extLst>
                </a:gridCol>
                <a:gridCol w="3237712">
                  <a:extLst>
                    <a:ext uri="{9D8B030D-6E8A-4147-A177-3AD203B41FA5}">
                      <a16:colId xmlns:a16="http://schemas.microsoft.com/office/drawing/2014/main" val="20001"/>
                    </a:ext>
                  </a:extLst>
                </a:gridCol>
                <a:gridCol w="809398">
                  <a:extLst>
                    <a:ext uri="{9D8B030D-6E8A-4147-A177-3AD203B41FA5}">
                      <a16:colId xmlns:a16="http://schemas.microsoft.com/office/drawing/2014/main" val="20002"/>
                    </a:ext>
                  </a:extLst>
                </a:gridCol>
              </a:tblGrid>
              <a:tr h="718740">
                <a:tc>
                  <a:txBody>
                    <a:bodyPr/>
                    <a:lstStyle/>
                    <a:p>
                      <a:pPr marL="0" marR="0" indent="0" algn="r" defTabSz="914400" rtl="1" eaLnBrk="1" fontAlgn="auto" latinLnBrk="0" hangingPunct="1">
                        <a:lnSpc>
                          <a:spcPts val="1800"/>
                        </a:lnSpc>
                        <a:spcBef>
                          <a:spcPts val="0"/>
                        </a:spcBef>
                        <a:spcAft>
                          <a:spcPts val="0"/>
                        </a:spcAft>
                        <a:buClrTx/>
                        <a:buSzTx/>
                        <a:buFontTx/>
                        <a:buNone/>
                        <a:tabLst/>
                        <a:defRPr/>
                      </a:pPr>
                      <a:r>
                        <a:rPr lang="he-IL" sz="1800" dirty="0">
                          <a:solidFill>
                            <a:schemeClr val="tx1"/>
                          </a:solidFill>
                          <a:latin typeface="+mn-lt"/>
                        </a:rPr>
                        <a:t>נוספה</a:t>
                      </a:r>
                      <a:r>
                        <a:rPr lang="he-IL" sz="1800" baseline="0" dirty="0">
                          <a:solidFill>
                            <a:schemeClr val="tx1"/>
                          </a:solidFill>
                          <a:latin typeface="+mn-lt"/>
                        </a:rPr>
                        <a:t> משימה לביצוע של הכנת פרוגראמת/ תכנית בדיקות הנדרשות בפרויקט לשלב הביצוע</a:t>
                      </a:r>
                      <a:endParaRPr lang="en-US" sz="1800" dirty="0">
                        <a:solidFill>
                          <a:schemeClr val="tx1"/>
                        </a:solidFill>
                        <a:latin typeface="+mn-lt"/>
                      </a:endParaRPr>
                    </a:p>
                  </a:txBody>
                  <a:tcPr marL="91439" marR="91439" marT="45698" marB="45698">
                    <a:solidFill>
                      <a:srgbClr val="CCFF99"/>
                    </a:solidFill>
                  </a:tcPr>
                </a:tc>
                <a:tc>
                  <a:txBody>
                    <a:bodyPr/>
                    <a:lstStyle/>
                    <a:p>
                      <a:pPr>
                        <a:lnSpc>
                          <a:spcPts val="1800"/>
                        </a:lnSpc>
                      </a:pPr>
                      <a:r>
                        <a:rPr lang="he-IL" sz="1800" dirty="0">
                          <a:solidFill>
                            <a:schemeClr val="tx1"/>
                          </a:solidFill>
                          <a:latin typeface="+mn-lt"/>
                        </a:rPr>
                        <a:t>פרוגראמת</a:t>
                      </a:r>
                      <a:r>
                        <a:rPr lang="he-IL" sz="1800" baseline="0" dirty="0">
                          <a:solidFill>
                            <a:schemeClr val="tx1"/>
                          </a:solidFill>
                          <a:latin typeface="+mn-lt"/>
                        </a:rPr>
                        <a:t> בדיקות</a:t>
                      </a:r>
                      <a:endParaRPr lang="en-US" sz="1800" dirty="0">
                        <a:solidFill>
                          <a:schemeClr val="tx1"/>
                        </a:solidFill>
                        <a:latin typeface="+mn-lt"/>
                      </a:endParaRPr>
                    </a:p>
                  </a:txBody>
                  <a:tcPr marL="91439" marR="91439" marT="45698" marB="45698">
                    <a:solidFill>
                      <a:srgbClr val="CCFF99"/>
                    </a:solidFill>
                  </a:tcPr>
                </a:tc>
                <a:tc>
                  <a:txBody>
                    <a:bodyPr/>
                    <a:lstStyle/>
                    <a:p>
                      <a:pPr>
                        <a:lnSpc>
                          <a:spcPts val="1800"/>
                        </a:lnSpc>
                      </a:pPr>
                      <a:r>
                        <a:rPr lang="he-IL" sz="1800" dirty="0">
                          <a:solidFill>
                            <a:schemeClr val="tx1"/>
                          </a:solidFill>
                          <a:latin typeface="+mn-lt"/>
                        </a:rPr>
                        <a:t>1</a:t>
                      </a:r>
                      <a:endParaRPr lang="en-US" sz="1800" dirty="0">
                        <a:solidFill>
                          <a:schemeClr val="tx1"/>
                        </a:solidFill>
                        <a:latin typeface="+mn-lt"/>
                      </a:endParaRPr>
                    </a:p>
                  </a:txBody>
                  <a:tcPr marL="91439" marR="91439" marT="45698" marB="45698">
                    <a:solidFill>
                      <a:srgbClr val="CCFF99"/>
                    </a:solidFill>
                  </a:tcPr>
                </a:tc>
                <a:extLst>
                  <a:ext uri="{0D108BD9-81ED-4DB2-BD59-A6C34878D82A}">
                    <a16:rowId xmlns:a16="http://schemas.microsoft.com/office/drawing/2014/main" val="10000"/>
                  </a:ext>
                </a:extLst>
              </a:tr>
            </a:tbl>
          </a:graphicData>
        </a:graphic>
      </p:graphicFrame>
      <p:graphicFrame>
        <p:nvGraphicFramePr>
          <p:cNvPr id="10" name="טבלה 9"/>
          <p:cNvGraphicFramePr>
            <a:graphicFrameLocks noGrp="1"/>
          </p:cNvGraphicFramePr>
          <p:nvPr>
            <p:extLst>
              <p:ext uri="{D42A27DB-BD31-4B8C-83A1-F6EECF244321}">
                <p14:modId xmlns:p14="http://schemas.microsoft.com/office/powerpoint/2010/main" val="1173836847"/>
              </p:ext>
            </p:extLst>
          </p:nvPr>
        </p:nvGraphicFramePr>
        <p:xfrm>
          <a:off x="467544" y="2078694"/>
          <a:ext cx="8462144" cy="551408"/>
        </p:xfrm>
        <a:graphic>
          <a:graphicData uri="http://schemas.openxmlformats.org/drawingml/2006/table">
            <a:tbl>
              <a:tblPr firstRow="1" bandRow="1">
                <a:tableStyleId>{21E4AEA4-8DFA-4A89-87EB-49C32662AFE0}</a:tableStyleId>
              </a:tblPr>
              <a:tblGrid>
                <a:gridCol w="4415034">
                  <a:extLst>
                    <a:ext uri="{9D8B030D-6E8A-4147-A177-3AD203B41FA5}">
                      <a16:colId xmlns:a16="http://schemas.microsoft.com/office/drawing/2014/main" val="20000"/>
                    </a:ext>
                  </a:extLst>
                </a:gridCol>
                <a:gridCol w="3237712">
                  <a:extLst>
                    <a:ext uri="{9D8B030D-6E8A-4147-A177-3AD203B41FA5}">
                      <a16:colId xmlns:a16="http://schemas.microsoft.com/office/drawing/2014/main" val="20001"/>
                    </a:ext>
                  </a:extLst>
                </a:gridCol>
                <a:gridCol w="809398">
                  <a:extLst>
                    <a:ext uri="{9D8B030D-6E8A-4147-A177-3AD203B41FA5}">
                      <a16:colId xmlns:a16="http://schemas.microsoft.com/office/drawing/2014/main" val="20002"/>
                    </a:ext>
                  </a:extLst>
                </a:gridCol>
              </a:tblGrid>
              <a:tr h="551408">
                <a:tc>
                  <a:txBody>
                    <a:bodyPr/>
                    <a:lstStyle/>
                    <a:p>
                      <a:pPr>
                        <a:lnSpc>
                          <a:spcPts val="1800"/>
                        </a:lnSpc>
                      </a:pPr>
                      <a:r>
                        <a:rPr lang="he-IL" sz="1800" dirty="0">
                          <a:solidFill>
                            <a:srgbClr val="FF0000"/>
                          </a:solidFill>
                          <a:latin typeface="+mn-lt"/>
                        </a:rPr>
                        <a:t>נוספה</a:t>
                      </a:r>
                      <a:r>
                        <a:rPr lang="he-IL" sz="1800" baseline="0" dirty="0">
                          <a:solidFill>
                            <a:srgbClr val="FF0000"/>
                          </a:solidFill>
                          <a:latin typeface="+mn-lt"/>
                        </a:rPr>
                        <a:t> טבלה המפרטת את צמתי החובה לביקורים במהלך הפיקוח</a:t>
                      </a:r>
                      <a:endParaRPr lang="en-US" sz="1800" dirty="0">
                        <a:solidFill>
                          <a:srgbClr val="FF0000"/>
                        </a:solidFill>
                        <a:latin typeface="+mn-lt"/>
                      </a:endParaRPr>
                    </a:p>
                  </a:txBody>
                  <a:tcPr marL="91439" marR="91439" marT="45646" marB="45646">
                    <a:solidFill>
                      <a:srgbClr val="FFFFCC"/>
                    </a:solidFill>
                  </a:tcPr>
                </a:tc>
                <a:tc>
                  <a:txBody>
                    <a:bodyPr/>
                    <a:lstStyle/>
                    <a:p>
                      <a:pPr>
                        <a:lnSpc>
                          <a:spcPts val="1800"/>
                        </a:lnSpc>
                      </a:pPr>
                      <a:r>
                        <a:rPr lang="he-IL" sz="1800" dirty="0">
                          <a:solidFill>
                            <a:srgbClr val="FF0000"/>
                          </a:solidFill>
                          <a:latin typeface="+mn-lt"/>
                        </a:rPr>
                        <a:t>צמתי</a:t>
                      </a:r>
                      <a:r>
                        <a:rPr lang="he-IL" sz="1800" baseline="0" dirty="0">
                          <a:solidFill>
                            <a:srgbClr val="FF0000"/>
                          </a:solidFill>
                          <a:latin typeface="+mn-lt"/>
                        </a:rPr>
                        <a:t> חובה לביקורים באתר במהלך הפיקוח (תעריפי מערכות)</a:t>
                      </a:r>
                      <a:endParaRPr lang="en-US" sz="1800" dirty="0">
                        <a:solidFill>
                          <a:srgbClr val="FF0000"/>
                        </a:solidFill>
                        <a:latin typeface="+mn-lt"/>
                      </a:endParaRPr>
                    </a:p>
                  </a:txBody>
                  <a:tcPr marL="91439" marR="91439" marT="45646" marB="45646">
                    <a:solidFill>
                      <a:srgbClr val="FFFFCC"/>
                    </a:solidFill>
                  </a:tcPr>
                </a:tc>
                <a:tc>
                  <a:txBody>
                    <a:bodyPr/>
                    <a:lstStyle/>
                    <a:p>
                      <a:pPr>
                        <a:lnSpc>
                          <a:spcPts val="1800"/>
                        </a:lnSpc>
                      </a:pPr>
                      <a:r>
                        <a:rPr lang="he-IL" sz="1800" dirty="0">
                          <a:solidFill>
                            <a:srgbClr val="FF0000"/>
                          </a:solidFill>
                          <a:latin typeface="+mn-lt"/>
                        </a:rPr>
                        <a:t>2</a:t>
                      </a:r>
                      <a:endParaRPr lang="en-US" sz="1800" dirty="0">
                        <a:solidFill>
                          <a:srgbClr val="FF0000"/>
                        </a:solidFill>
                        <a:latin typeface="+mn-lt"/>
                      </a:endParaRPr>
                    </a:p>
                  </a:txBody>
                  <a:tcPr marL="91439" marR="91439" marT="45646" marB="45646">
                    <a:solidFill>
                      <a:srgbClr val="FFFFCC"/>
                    </a:solidFill>
                  </a:tcPr>
                </a:tc>
                <a:extLst>
                  <a:ext uri="{0D108BD9-81ED-4DB2-BD59-A6C34878D82A}">
                    <a16:rowId xmlns:a16="http://schemas.microsoft.com/office/drawing/2014/main" val="10000"/>
                  </a:ext>
                </a:extLst>
              </a:tr>
            </a:tbl>
          </a:graphicData>
        </a:graphic>
      </p:graphicFrame>
      <p:graphicFrame>
        <p:nvGraphicFramePr>
          <p:cNvPr id="12" name="טבלה 11"/>
          <p:cNvGraphicFramePr>
            <a:graphicFrameLocks noGrp="1"/>
          </p:cNvGraphicFramePr>
          <p:nvPr>
            <p:extLst>
              <p:ext uri="{D42A27DB-BD31-4B8C-83A1-F6EECF244321}">
                <p14:modId xmlns:p14="http://schemas.microsoft.com/office/powerpoint/2010/main" val="1390348295"/>
              </p:ext>
            </p:extLst>
          </p:nvPr>
        </p:nvGraphicFramePr>
        <p:xfrm>
          <a:off x="467544" y="3632610"/>
          <a:ext cx="8462144" cy="365644"/>
        </p:xfrm>
        <a:graphic>
          <a:graphicData uri="http://schemas.openxmlformats.org/drawingml/2006/table">
            <a:tbl>
              <a:tblPr firstRow="1" bandRow="1">
                <a:tableStyleId>{21E4AEA4-8DFA-4A89-87EB-49C32662AFE0}</a:tableStyleId>
              </a:tblPr>
              <a:tblGrid>
                <a:gridCol w="4415034">
                  <a:extLst>
                    <a:ext uri="{9D8B030D-6E8A-4147-A177-3AD203B41FA5}">
                      <a16:colId xmlns:a16="http://schemas.microsoft.com/office/drawing/2014/main" val="20000"/>
                    </a:ext>
                  </a:extLst>
                </a:gridCol>
                <a:gridCol w="3237712">
                  <a:extLst>
                    <a:ext uri="{9D8B030D-6E8A-4147-A177-3AD203B41FA5}">
                      <a16:colId xmlns:a16="http://schemas.microsoft.com/office/drawing/2014/main" val="20001"/>
                    </a:ext>
                  </a:extLst>
                </a:gridCol>
                <a:gridCol w="809398">
                  <a:extLst>
                    <a:ext uri="{9D8B030D-6E8A-4147-A177-3AD203B41FA5}">
                      <a16:colId xmlns:a16="http://schemas.microsoft.com/office/drawing/2014/main" val="20002"/>
                    </a:ext>
                  </a:extLst>
                </a:gridCol>
              </a:tblGrid>
              <a:tr h="293636">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800" dirty="0">
                          <a:solidFill>
                            <a:schemeClr val="tx1"/>
                          </a:solidFill>
                          <a:latin typeface="+mn-lt"/>
                        </a:rPr>
                        <a:t>קבלת</a:t>
                      </a:r>
                      <a:r>
                        <a:rPr lang="he-IL" sz="1800" baseline="0" dirty="0">
                          <a:solidFill>
                            <a:schemeClr val="tx1"/>
                          </a:solidFill>
                          <a:latin typeface="+mn-lt"/>
                        </a:rPr>
                        <a:t> אישור לסיום שלב ע"י </a:t>
                      </a:r>
                      <a:r>
                        <a:rPr lang="he-IL" sz="1800" baseline="0" dirty="0" err="1">
                          <a:solidFill>
                            <a:schemeClr val="tx1"/>
                          </a:solidFill>
                          <a:latin typeface="+mn-lt"/>
                        </a:rPr>
                        <a:t>מנה"פ</a:t>
                      </a:r>
                      <a:endParaRPr lang="en-US" sz="1800" dirty="0">
                        <a:solidFill>
                          <a:schemeClr val="tx1"/>
                        </a:solidFill>
                        <a:latin typeface="+mn-lt"/>
                      </a:endParaRPr>
                    </a:p>
                  </a:txBody>
                  <a:tcPr marL="91439" marR="91439" marT="45662" marB="45662">
                    <a:solidFill>
                      <a:srgbClr val="FFFFCC"/>
                    </a:solidFill>
                  </a:tcPr>
                </a:tc>
                <a:tc>
                  <a:txBody>
                    <a:bodyPr/>
                    <a:lstStyle/>
                    <a:p>
                      <a:r>
                        <a:rPr lang="he-IL" sz="1800" dirty="0">
                          <a:solidFill>
                            <a:schemeClr val="tx1"/>
                          </a:solidFill>
                          <a:latin typeface="+mn-lt"/>
                        </a:rPr>
                        <a:t>כללי</a:t>
                      </a:r>
                      <a:endParaRPr lang="en-US" sz="1800" dirty="0">
                        <a:solidFill>
                          <a:schemeClr val="tx1"/>
                        </a:solidFill>
                        <a:latin typeface="+mn-lt"/>
                      </a:endParaRPr>
                    </a:p>
                  </a:txBody>
                  <a:tcPr marL="91439" marR="91439" marT="45662" marB="45662">
                    <a:solidFill>
                      <a:srgbClr val="FFFFCC"/>
                    </a:solidFill>
                  </a:tcPr>
                </a:tc>
                <a:tc>
                  <a:txBody>
                    <a:bodyPr/>
                    <a:lstStyle/>
                    <a:p>
                      <a:r>
                        <a:rPr lang="en-US" sz="1800" dirty="0">
                          <a:solidFill>
                            <a:schemeClr val="tx1"/>
                          </a:solidFill>
                          <a:latin typeface="+mn-lt"/>
                        </a:rPr>
                        <a:t>4</a:t>
                      </a:r>
                    </a:p>
                  </a:txBody>
                  <a:tcPr marL="91439" marR="91439" marT="45662" marB="45662">
                    <a:solidFill>
                      <a:srgbClr val="FFFFCC"/>
                    </a:solidFill>
                  </a:tcPr>
                </a:tc>
                <a:extLst>
                  <a:ext uri="{0D108BD9-81ED-4DB2-BD59-A6C34878D82A}">
                    <a16:rowId xmlns:a16="http://schemas.microsoft.com/office/drawing/2014/main" val="10000"/>
                  </a:ext>
                </a:extLst>
              </a:tr>
            </a:tbl>
          </a:graphicData>
        </a:graphic>
      </p:graphicFrame>
      <p:graphicFrame>
        <p:nvGraphicFramePr>
          <p:cNvPr id="13" name="טבלה 12"/>
          <p:cNvGraphicFramePr>
            <a:graphicFrameLocks noGrp="1"/>
          </p:cNvGraphicFramePr>
          <p:nvPr>
            <p:extLst>
              <p:ext uri="{D42A27DB-BD31-4B8C-83A1-F6EECF244321}">
                <p14:modId xmlns:p14="http://schemas.microsoft.com/office/powerpoint/2010/main" val="2550700729"/>
              </p:ext>
            </p:extLst>
          </p:nvPr>
        </p:nvGraphicFramePr>
        <p:xfrm>
          <a:off x="467544" y="2632152"/>
          <a:ext cx="8462144" cy="1006062"/>
        </p:xfrm>
        <a:graphic>
          <a:graphicData uri="http://schemas.openxmlformats.org/drawingml/2006/table">
            <a:tbl>
              <a:tblPr firstRow="1" bandRow="1">
                <a:tableStyleId>{21E4AEA4-8DFA-4A89-87EB-49C32662AFE0}</a:tableStyleId>
              </a:tblPr>
              <a:tblGrid>
                <a:gridCol w="4415034">
                  <a:extLst>
                    <a:ext uri="{9D8B030D-6E8A-4147-A177-3AD203B41FA5}">
                      <a16:colId xmlns:a16="http://schemas.microsoft.com/office/drawing/2014/main" val="20000"/>
                    </a:ext>
                  </a:extLst>
                </a:gridCol>
                <a:gridCol w="3237712">
                  <a:extLst>
                    <a:ext uri="{9D8B030D-6E8A-4147-A177-3AD203B41FA5}">
                      <a16:colId xmlns:a16="http://schemas.microsoft.com/office/drawing/2014/main" val="20001"/>
                    </a:ext>
                  </a:extLst>
                </a:gridCol>
                <a:gridCol w="809398">
                  <a:extLst>
                    <a:ext uri="{9D8B030D-6E8A-4147-A177-3AD203B41FA5}">
                      <a16:colId xmlns:a16="http://schemas.microsoft.com/office/drawing/2014/main" val="20002"/>
                    </a:ext>
                  </a:extLst>
                </a:gridCol>
              </a:tblGrid>
              <a:tr h="431800">
                <a:tc>
                  <a:txBody>
                    <a:bodyPr/>
                    <a:lstStyle/>
                    <a:p>
                      <a:pPr marL="342900" indent="-342900">
                        <a:lnSpc>
                          <a:spcPts val="1800"/>
                        </a:lnSpc>
                        <a:buFont typeface="+mj-lt"/>
                        <a:buAutoNum type="arabicPeriod"/>
                      </a:pPr>
                      <a:r>
                        <a:rPr lang="he-IL" sz="1800" dirty="0">
                          <a:solidFill>
                            <a:schemeClr val="tx1"/>
                          </a:solidFill>
                          <a:latin typeface="+mn-lt"/>
                        </a:rPr>
                        <a:t>התאמת כלל שירותי התכנון והפיקוח עליון לנדרש היום</a:t>
                      </a:r>
                    </a:p>
                    <a:p>
                      <a:pPr marL="342900" indent="-342900">
                        <a:lnSpc>
                          <a:spcPts val="1800"/>
                        </a:lnSpc>
                        <a:buFont typeface="+mj-lt"/>
                        <a:buAutoNum type="arabicPeriod"/>
                      </a:pPr>
                      <a:r>
                        <a:rPr lang="he-IL" sz="1800" dirty="0">
                          <a:solidFill>
                            <a:schemeClr val="tx1"/>
                          </a:solidFill>
                          <a:latin typeface="+mn-lt"/>
                        </a:rPr>
                        <a:t>מלוא שכר טרחה המתכנן בכל פרק יהיה 100% שירותים חלקיים</a:t>
                      </a:r>
                      <a:endParaRPr lang="en-US" sz="1800" dirty="0">
                        <a:solidFill>
                          <a:schemeClr val="tx1"/>
                        </a:solidFill>
                        <a:latin typeface="+mn-lt"/>
                      </a:endParaRPr>
                    </a:p>
                  </a:txBody>
                  <a:tcPr marL="91439" marR="91439" marT="45831" marB="45831">
                    <a:solidFill>
                      <a:srgbClr val="CCFF99"/>
                    </a:solidFill>
                  </a:tcPr>
                </a:tc>
                <a:tc>
                  <a:txBody>
                    <a:bodyPr/>
                    <a:lstStyle/>
                    <a:p>
                      <a:r>
                        <a:rPr lang="he-IL" sz="1800" dirty="0">
                          <a:solidFill>
                            <a:schemeClr val="tx1"/>
                          </a:solidFill>
                          <a:latin typeface="+mn-lt"/>
                        </a:rPr>
                        <a:t>תכולות השירותים</a:t>
                      </a:r>
                      <a:endParaRPr lang="en-US" sz="1800" dirty="0">
                        <a:solidFill>
                          <a:schemeClr val="tx1"/>
                        </a:solidFill>
                        <a:latin typeface="+mn-lt"/>
                      </a:endParaRPr>
                    </a:p>
                  </a:txBody>
                  <a:tcPr marL="91439" marR="91439" marT="45831" marB="45831">
                    <a:solidFill>
                      <a:srgbClr val="CCFF99"/>
                    </a:solidFill>
                  </a:tcPr>
                </a:tc>
                <a:tc>
                  <a:txBody>
                    <a:bodyPr/>
                    <a:lstStyle/>
                    <a:p>
                      <a:r>
                        <a:rPr lang="he-IL" sz="1800" dirty="0">
                          <a:solidFill>
                            <a:schemeClr val="tx1"/>
                          </a:solidFill>
                          <a:latin typeface="+mn-lt"/>
                        </a:rPr>
                        <a:t>3</a:t>
                      </a:r>
                      <a:endParaRPr lang="en-US" sz="1800" dirty="0">
                        <a:solidFill>
                          <a:schemeClr val="tx1"/>
                        </a:solidFill>
                        <a:latin typeface="+mn-lt"/>
                      </a:endParaRPr>
                    </a:p>
                  </a:txBody>
                  <a:tcPr marL="91439" marR="91439" marT="45831" marB="45831">
                    <a:solidFill>
                      <a:srgbClr val="CCFF99"/>
                    </a:solidFill>
                  </a:tcPr>
                </a:tc>
                <a:extLst>
                  <a:ext uri="{0D108BD9-81ED-4DB2-BD59-A6C34878D82A}">
                    <a16:rowId xmlns:a16="http://schemas.microsoft.com/office/drawing/2014/main" val="10000"/>
                  </a:ext>
                </a:extLst>
              </a:tr>
            </a:tbl>
          </a:graphicData>
        </a:graphic>
      </p:graphicFrame>
      <p:graphicFrame>
        <p:nvGraphicFramePr>
          <p:cNvPr id="14" name="טבלה 13"/>
          <p:cNvGraphicFramePr>
            <a:graphicFrameLocks noGrp="1"/>
          </p:cNvGraphicFramePr>
          <p:nvPr>
            <p:extLst>
              <p:ext uri="{D42A27DB-BD31-4B8C-83A1-F6EECF244321}">
                <p14:modId xmlns:p14="http://schemas.microsoft.com/office/powerpoint/2010/main" val="2367613966"/>
              </p:ext>
            </p:extLst>
          </p:nvPr>
        </p:nvGraphicFramePr>
        <p:xfrm>
          <a:off x="467544" y="4021892"/>
          <a:ext cx="8462144" cy="430213"/>
        </p:xfrm>
        <a:graphic>
          <a:graphicData uri="http://schemas.openxmlformats.org/drawingml/2006/table">
            <a:tbl>
              <a:tblPr firstRow="1" bandRow="1">
                <a:tableStyleId>{21E4AEA4-8DFA-4A89-87EB-49C32662AFE0}</a:tableStyleId>
              </a:tblPr>
              <a:tblGrid>
                <a:gridCol w="4415034">
                  <a:extLst>
                    <a:ext uri="{9D8B030D-6E8A-4147-A177-3AD203B41FA5}">
                      <a16:colId xmlns:a16="http://schemas.microsoft.com/office/drawing/2014/main" val="20000"/>
                    </a:ext>
                  </a:extLst>
                </a:gridCol>
                <a:gridCol w="3237712">
                  <a:extLst>
                    <a:ext uri="{9D8B030D-6E8A-4147-A177-3AD203B41FA5}">
                      <a16:colId xmlns:a16="http://schemas.microsoft.com/office/drawing/2014/main" val="20001"/>
                    </a:ext>
                  </a:extLst>
                </a:gridCol>
                <a:gridCol w="809398">
                  <a:extLst>
                    <a:ext uri="{9D8B030D-6E8A-4147-A177-3AD203B41FA5}">
                      <a16:colId xmlns:a16="http://schemas.microsoft.com/office/drawing/2014/main" val="20002"/>
                    </a:ext>
                  </a:extLst>
                </a:gridCol>
              </a:tblGrid>
              <a:tr h="430213">
                <a:tc>
                  <a:txBody>
                    <a:bodyPr/>
                    <a:lstStyle/>
                    <a:p>
                      <a:r>
                        <a:rPr lang="he-IL" sz="1800" dirty="0">
                          <a:solidFill>
                            <a:schemeClr val="tx1"/>
                          </a:solidFill>
                          <a:latin typeface="+mn-lt"/>
                        </a:rPr>
                        <a:t>קביעת </a:t>
                      </a:r>
                      <a:r>
                        <a:rPr lang="he-IL" sz="1800" dirty="0" err="1">
                          <a:solidFill>
                            <a:schemeClr val="tx1"/>
                          </a:solidFill>
                          <a:latin typeface="+mn-lt"/>
                        </a:rPr>
                        <a:t>קנ"מ</a:t>
                      </a:r>
                      <a:r>
                        <a:rPr lang="he-IL" sz="1800" dirty="0">
                          <a:solidFill>
                            <a:schemeClr val="tx1"/>
                          </a:solidFill>
                          <a:latin typeface="+mn-lt"/>
                        </a:rPr>
                        <a:t> לתכניות לפי שלב התכנון</a:t>
                      </a:r>
                      <a:endParaRPr lang="en-US" sz="1800" dirty="0">
                        <a:solidFill>
                          <a:schemeClr val="tx1"/>
                        </a:solidFill>
                        <a:latin typeface="+mn-lt"/>
                      </a:endParaRPr>
                    </a:p>
                  </a:txBody>
                  <a:tcPr marL="91439" marR="91439" marT="45662" marB="45662">
                    <a:solidFill>
                      <a:srgbClr val="CCFF99"/>
                    </a:solidFill>
                  </a:tcPr>
                </a:tc>
                <a:tc>
                  <a:txBody>
                    <a:bodyPr/>
                    <a:lstStyle/>
                    <a:p>
                      <a:r>
                        <a:rPr lang="he-IL" sz="1800" dirty="0" err="1">
                          <a:solidFill>
                            <a:schemeClr val="tx1"/>
                          </a:solidFill>
                          <a:latin typeface="+mn-lt"/>
                        </a:rPr>
                        <a:t>קנ"מ</a:t>
                      </a:r>
                      <a:endParaRPr lang="en-US" sz="1800" dirty="0">
                        <a:solidFill>
                          <a:schemeClr val="tx1"/>
                        </a:solidFill>
                        <a:latin typeface="+mn-lt"/>
                      </a:endParaRPr>
                    </a:p>
                  </a:txBody>
                  <a:tcPr marL="91439" marR="91439" marT="45662" marB="45662">
                    <a:solidFill>
                      <a:srgbClr val="CCFF99"/>
                    </a:solidFill>
                  </a:tcPr>
                </a:tc>
                <a:tc>
                  <a:txBody>
                    <a:bodyPr/>
                    <a:lstStyle/>
                    <a:p>
                      <a:r>
                        <a:rPr lang="he-IL" sz="1800" dirty="0">
                          <a:solidFill>
                            <a:schemeClr val="tx1"/>
                          </a:solidFill>
                          <a:latin typeface="+mn-lt"/>
                        </a:rPr>
                        <a:t>5</a:t>
                      </a:r>
                      <a:endParaRPr lang="en-US" sz="1800" dirty="0">
                        <a:solidFill>
                          <a:schemeClr val="tx1"/>
                        </a:solidFill>
                        <a:latin typeface="+mn-lt"/>
                      </a:endParaRPr>
                    </a:p>
                  </a:txBody>
                  <a:tcPr marL="91439" marR="91439" marT="45662" marB="45662">
                    <a:solidFill>
                      <a:srgbClr val="CCFF99"/>
                    </a:solidFill>
                  </a:tcPr>
                </a:tc>
                <a:extLst>
                  <a:ext uri="{0D108BD9-81ED-4DB2-BD59-A6C34878D82A}">
                    <a16:rowId xmlns:a16="http://schemas.microsoft.com/office/drawing/2014/main" val="10000"/>
                  </a:ext>
                </a:extLst>
              </a:tr>
            </a:tbl>
          </a:graphicData>
        </a:graphic>
      </p:graphicFrame>
      <p:graphicFrame>
        <p:nvGraphicFramePr>
          <p:cNvPr id="15" name="טבלה 14"/>
          <p:cNvGraphicFramePr>
            <a:graphicFrameLocks noGrp="1"/>
          </p:cNvGraphicFramePr>
          <p:nvPr>
            <p:extLst>
              <p:ext uri="{D42A27DB-BD31-4B8C-83A1-F6EECF244321}">
                <p14:modId xmlns:p14="http://schemas.microsoft.com/office/powerpoint/2010/main" val="906892875"/>
              </p:ext>
            </p:extLst>
          </p:nvPr>
        </p:nvGraphicFramePr>
        <p:xfrm>
          <a:off x="467544" y="4473389"/>
          <a:ext cx="8462144" cy="548492"/>
        </p:xfrm>
        <a:graphic>
          <a:graphicData uri="http://schemas.openxmlformats.org/drawingml/2006/table">
            <a:tbl>
              <a:tblPr firstRow="1" bandRow="1">
                <a:tableStyleId>{21E4AEA4-8DFA-4A89-87EB-49C32662AFE0}</a:tableStyleId>
              </a:tblPr>
              <a:tblGrid>
                <a:gridCol w="4415034">
                  <a:extLst>
                    <a:ext uri="{9D8B030D-6E8A-4147-A177-3AD203B41FA5}">
                      <a16:colId xmlns:a16="http://schemas.microsoft.com/office/drawing/2014/main" val="20000"/>
                    </a:ext>
                  </a:extLst>
                </a:gridCol>
                <a:gridCol w="3237712">
                  <a:extLst>
                    <a:ext uri="{9D8B030D-6E8A-4147-A177-3AD203B41FA5}">
                      <a16:colId xmlns:a16="http://schemas.microsoft.com/office/drawing/2014/main" val="20001"/>
                    </a:ext>
                  </a:extLst>
                </a:gridCol>
                <a:gridCol w="809398">
                  <a:extLst>
                    <a:ext uri="{9D8B030D-6E8A-4147-A177-3AD203B41FA5}">
                      <a16:colId xmlns:a16="http://schemas.microsoft.com/office/drawing/2014/main" val="20002"/>
                    </a:ext>
                  </a:extLst>
                </a:gridCol>
              </a:tblGrid>
              <a:tr h="460970">
                <a:tc>
                  <a:txBody>
                    <a:bodyPr/>
                    <a:lstStyle/>
                    <a:p>
                      <a:pPr>
                        <a:lnSpc>
                          <a:spcPts val="1800"/>
                        </a:lnSpc>
                      </a:pPr>
                      <a:r>
                        <a:rPr lang="he-IL" sz="1800" dirty="0">
                          <a:solidFill>
                            <a:schemeClr val="tx1"/>
                          </a:solidFill>
                          <a:latin typeface="+mn-lt"/>
                        </a:rPr>
                        <a:t>הכללת השירותים הנדרשים ע"י המתכנן לצורך קבלת האישור להיתר בניה צה"לי</a:t>
                      </a:r>
                      <a:endParaRPr lang="en-US" sz="1800" dirty="0">
                        <a:solidFill>
                          <a:schemeClr val="tx1"/>
                        </a:solidFill>
                        <a:latin typeface="+mn-lt"/>
                      </a:endParaRPr>
                    </a:p>
                  </a:txBody>
                  <a:tcPr marL="91439" marR="91439" marT="45646" marB="45646">
                    <a:solidFill>
                      <a:srgbClr val="FFFFCC"/>
                    </a:solidFill>
                  </a:tcPr>
                </a:tc>
                <a:tc>
                  <a:txBody>
                    <a:bodyPr/>
                    <a:lstStyle/>
                    <a:p>
                      <a:pPr>
                        <a:lnSpc>
                          <a:spcPts val="1800"/>
                        </a:lnSpc>
                      </a:pPr>
                      <a:r>
                        <a:rPr lang="he-IL" sz="1800" dirty="0">
                          <a:solidFill>
                            <a:schemeClr val="tx1"/>
                          </a:solidFill>
                          <a:latin typeface="+mn-lt"/>
                        </a:rPr>
                        <a:t>היתר</a:t>
                      </a:r>
                      <a:r>
                        <a:rPr lang="he-IL" sz="1800" baseline="0" dirty="0">
                          <a:solidFill>
                            <a:schemeClr val="tx1"/>
                          </a:solidFill>
                          <a:latin typeface="+mn-lt"/>
                        </a:rPr>
                        <a:t> בניה צה"לי</a:t>
                      </a:r>
                      <a:endParaRPr lang="en-US" sz="1800" dirty="0">
                        <a:solidFill>
                          <a:schemeClr val="tx1"/>
                        </a:solidFill>
                        <a:latin typeface="+mn-lt"/>
                      </a:endParaRPr>
                    </a:p>
                  </a:txBody>
                  <a:tcPr marL="91439" marR="91439" marT="45646" marB="45646">
                    <a:solidFill>
                      <a:srgbClr val="FFFFCC"/>
                    </a:solidFill>
                  </a:tcPr>
                </a:tc>
                <a:tc>
                  <a:txBody>
                    <a:bodyPr/>
                    <a:lstStyle/>
                    <a:p>
                      <a:pPr>
                        <a:lnSpc>
                          <a:spcPts val="1800"/>
                        </a:lnSpc>
                      </a:pPr>
                      <a:r>
                        <a:rPr lang="he-IL" sz="1800" dirty="0">
                          <a:solidFill>
                            <a:schemeClr val="tx1"/>
                          </a:solidFill>
                          <a:latin typeface="+mn-lt"/>
                        </a:rPr>
                        <a:t>6</a:t>
                      </a:r>
                      <a:endParaRPr lang="en-US" sz="1800" dirty="0">
                        <a:solidFill>
                          <a:schemeClr val="tx1"/>
                        </a:solidFill>
                        <a:latin typeface="+mn-lt"/>
                      </a:endParaRPr>
                    </a:p>
                  </a:txBody>
                  <a:tcPr marL="91439" marR="91439" marT="45646" marB="45646">
                    <a:solidFill>
                      <a:srgbClr val="FFFFCC"/>
                    </a:solidFill>
                  </a:tcPr>
                </a:tc>
                <a:extLst>
                  <a:ext uri="{0D108BD9-81ED-4DB2-BD59-A6C34878D82A}">
                    <a16:rowId xmlns:a16="http://schemas.microsoft.com/office/drawing/2014/main" val="10000"/>
                  </a:ext>
                </a:extLst>
              </a:tr>
            </a:tbl>
          </a:graphicData>
        </a:graphic>
      </p:graphicFrame>
      <p:graphicFrame>
        <p:nvGraphicFramePr>
          <p:cNvPr id="16" name="טבלה 15"/>
          <p:cNvGraphicFramePr>
            <a:graphicFrameLocks noGrp="1"/>
          </p:cNvGraphicFramePr>
          <p:nvPr>
            <p:extLst>
              <p:ext uri="{D42A27DB-BD31-4B8C-83A1-F6EECF244321}">
                <p14:modId xmlns:p14="http://schemas.microsoft.com/office/powerpoint/2010/main" val="1001988827"/>
              </p:ext>
            </p:extLst>
          </p:nvPr>
        </p:nvGraphicFramePr>
        <p:xfrm>
          <a:off x="467544" y="5036380"/>
          <a:ext cx="8462144" cy="639932"/>
        </p:xfrm>
        <a:graphic>
          <a:graphicData uri="http://schemas.openxmlformats.org/drawingml/2006/table">
            <a:tbl>
              <a:tblPr firstRow="1" bandRow="1">
                <a:tableStyleId>{21E4AEA4-8DFA-4A89-87EB-49C32662AFE0}</a:tableStyleId>
              </a:tblPr>
              <a:tblGrid>
                <a:gridCol w="4415034">
                  <a:extLst>
                    <a:ext uri="{9D8B030D-6E8A-4147-A177-3AD203B41FA5}">
                      <a16:colId xmlns:a16="http://schemas.microsoft.com/office/drawing/2014/main" val="20000"/>
                    </a:ext>
                  </a:extLst>
                </a:gridCol>
                <a:gridCol w="3237712">
                  <a:extLst>
                    <a:ext uri="{9D8B030D-6E8A-4147-A177-3AD203B41FA5}">
                      <a16:colId xmlns:a16="http://schemas.microsoft.com/office/drawing/2014/main" val="20001"/>
                    </a:ext>
                  </a:extLst>
                </a:gridCol>
                <a:gridCol w="809398">
                  <a:extLst>
                    <a:ext uri="{9D8B030D-6E8A-4147-A177-3AD203B41FA5}">
                      <a16:colId xmlns:a16="http://schemas.microsoft.com/office/drawing/2014/main" val="20002"/>
                    </a:ext>
                  </a:extLst>
                </a:gridCol>
              </a:tblGrid>
              <a:tr h="639762">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800" dirty="0">
                          <a:solidFill>
                            <a:schemeClr val="tx1"/>
                          </a:solidFill>
                          <a:latin typeface="+mn-lt"/>
                        </a:rPr>
                        <a:t>קבלת הנחיות מהגורמים המקצועיים המנחים ושילובן בתכניות</a:t>
                      </a:r>
                    </a:p>
                  </a:txBody>
                  <a:tcPr marL="91439" marR="91439" marT="45646" marB="45646">
                    <a:solidFill>
                      <a:srgbClr val="CCFF99"/>
                    </a:solidFill>
                  </a:tcPr>
                </a:tc>
                <a:tc>
                  <a:txBody>
                    <a:bodyPr/>
                    <a:lstStyle/>
                    <a:p>
                      <a:r>
                        <a:rPr lang="he-IL" sz="1800" dirty="0">
                          <a:solidFill>
                            <a:schemeClr val="tx1"/>
                          </a:solidFill>
                          <a:latin typeface="+mn-lt"/>
                        </a:rPr>
                        <a:t>כללי</a:t>
                      </a:r>
                      <a:endParaRPr lang="en-US" sz="1800" dirty="0">
                        <a:solidFill>
                          <a:schemeClr val="tx1"/>
                        </a:solidFill>
                        <a:latin typeface="+mn-lt"/>
                      </a:endParaRPr>
                    </a:p>
                  </a:txBody>
                  <a:tcPr marL="91439" marR="91439" marT="45646" marB="45646">
                    <a:solidFill>
                      <a:srgbClr val="CCFF99"/>
                    </a:solidFill>
                  </a:tcPr>
                </a:tc>
                <a:tc>
                  <a:txBody>
                    <a:bodyPr/>
                    <a:lstStyle/>
                    <a:p>
                      <a:r>
                        <a:rPr lang="he-IL" sz="1800" dirty="0">
                          <a:solidFill>
                            <a:schemeClr val="tx1"/>
                          </a:solidFill>
                          <a:latin typeface="+mn-lt"/>
                        </a:rPr>
                        <a:t>7</a:t>
                      </a:r>
                      <a:endParaRPr lang="en-US" sz="1800" dirty="0">
                        <a:solidFill>
                          <a:schemeClr val="tx1"/>
                        </a:solidFill>
                        <a:latin typeface="+mn-lt"/>
                      </a:endParaRPr>
                    </a:p>
                  </a:txBody>
                  <a:tcPr marL="91439" marR="91439" marT="45646" marB="45646">
                    <a:solidFill>
                      <a:srgbClr val="CCFF99"/>
                    </a:solidFill>
                  </a:tcPr>
                </a:tc>
                <a:extLst>
                  <a:ext uri="{0D108BD9-81ED-4DB2-BD59-A6C34878D82A}">
                    <a16:rowId xmlns:a16="http://schemas.microsoft.com/office/drawing/2014/main" val="10000"/>
                  </a:ext>
                </a:extLst>
              </a:tr>
            </a:tbl>
          </a:graphicData>
        </a:graphic>
      </p:graphicFrame>
      <p:graphicFrame>
        <p:nvGraphicFramePr>
          <p:cNvPr id="17" name="טבלה 16"/>
          <p:cNvGraphicFramePr>
            <a:graphicFrameLocks noGrp="1"/>
          </p:cNvGraphicFramePr>
          <p:nvPr>
            <p:extLst>
              <p:ext uri="{D42A27DB-BD31-4B8C-83A1-F6EECF244321}">
                <p14:modId xmlns:p14="http://schemas.microsoft.com/office/powerpoint/2010/main" val="3121872795"/>
              </p:ext>
            </p:extLst>
          </p:nvPr>
        </p:nvGraphicFramePr>
        <p:xfrm>
          <a:off x="467544" y="5676142"/>
          <a:ext cx="8462144" cy="777194"/>
        </p:xfrm>
        <a:graphic>
          <a:graphicData uri="http://schemas.openxmlformats.org/drawingml/2006/table">
            <a:tbl>
              <a:tblPr firstRow="1" bandRow="1">
                <a:tableStyleId>{21E4AEA4-8DFA-4A89-87EB-49C32662AFE0}</a:tableStyleId>
              </a:tblPr>
              <a:tblGrid>
                <a:gridCol w="4415034">
                  <a:extLst>
                    <a:ext uri="{9D8B030D-6E8A-4147-A177-3AD203B41FA5}">
                      <a16:colId xmlns:a16="http://schemas.microsoft.com/office/drawing/2014/main" val="20000"/>
                    </a:ext>
                  </a:extLst>
                </a:gridCol>
                <a:gridCol w="3237712">
                  <a:extLst>
                    <a:ext uri="{9D8B030D-6E8A-4147-A177-3AD203B41FA5}">
                      <a16:colId xmlns:a16="http://schemas.microsoft.com/office/drawing/2014/main" val="20001"/>
                    </a:ext>
                  </a:extLst>
                </a:gridCol>
                <a:gridCol w="809398">
                  <a:extLst>
                    <a:ext uri="{9D8B030D-6E8A-4147-A177-3AD203B41FA5}">
                      <a16:colId xmlns:a16="http://schemas.microsoft.com/office/drawing/2014/main" val="20002"/>
                    </a:ext>
                  </a:extLst>
                </a:gridCol>
              </a:tblGrid>
              <a:tr h="626368">
                <a:tc>
                  <a:txBody>
                    <a:bodyPr/>
                    <a:lstStyle/>
                    <a:p>
                      <a:pPr marL="0" marR="0" lvl="0" indent="0" algn="r" defTabSz="914400" rtl="1" eaLnBrk="1" fontAlgn="auto" latinLnBrk="0" hangingPunct="1">
                        <a:lnSpc>
                          <a:spcPts val="1800"/>
                        </a:lnSpc>
                        <a:spcBef>
                          <a:spcPts val="0"/>
                        </a:spcBef>
                        <a:spcAft>
                          <a:spcPts val="0"/>
                        </a:spcAft>
                        <a:buClrTx/>
                        <a:buSzTx/>
                        <a:buFontTx/>
                        <a:buNone/>
                        <a:tabLst/>
                        <a:defRPr/>
                      </a:pPr>
                      <a:r>
                        <a:rPr lang="he-IL" sz="1800" b="1" kern="1200" dirty="0">
                          <a:solidFill>
                            <a:schemeClr val="tx1"/>
                          </a:solidFill>
                          <a:effectLst/>
                          <a:latin typeface="+mn-lt"/>
                          <a:ea typeface="+mn-ea"/>
                          <a:cs typeface="+mn-cs"/>
                        </a:rPr>
                        <a:t>השתתפות בקבלת</a:t>
                      </a:r>
                      <a:r>
                        <a:rPr lang="he-IL" sz="1800" b="1" kern="1200" baseline="0" dirty="0">
                          <a:solidFill>
                            <a:schemeClr val="tx1"/>
                          </a:solidFill>
                          <a:effectLst/>
                          <a:latin typeface="+mn-lt"/>
                          <a:ea typeface="+mn-ea"/>
                          <a:cs typeface="+mn-cs"/>
                        </a:rPr>
                        <a:t> המבנה, אישור גמר ביצוע בתיאום עם מנהל הפרויקט והיועצים וחתימה על טופס אכלוס.</a:t>
                      </a:r>
                      <a:endParaRPr lang="en-US" sz="1800" b="1" kern="1200" dirty="0">
                        <a:solidFill>
                          <a:schemeClr val="tx1"/>
                        </a:solidFill>
                        <a:effectLst/>
                        <a:latin typeface="+mn-lt"/>
                        <a:ea typeface="+mn-ea"/>
                        <a:cs typeface="+mn-cs"/>
                      </a:endParaRPr>
                    </a:p>
                  </a:txBody>
                  <a:tcPr marL="91439" marR="91439" marT="45697" marB="45697">
                    <a:solidFill>
                      <a:srgbClr val="FFFFCC"/>
                    </a:solidFill>
                  </a:tcPr>
                </a:tc>
                <a:tc>
                  <a:txBody>
                    <a:bodyPr/>
                    <a:lstStyle/>
                    <a:p>
                      <a:pPr>
                        <a:lnSpc>
                          <a:spcPts val="1800"/>
                        </a:lnSpc>
                      </a:pPr>
                      <a:r>
                        <a:rPr lang="he-IL" sz="1800" dirty="0">
                          <a:solidFill>
                            <a:schemeClr val="tx1"/>
                          </a:solidFill>
                          <a:latin typeface="+mn-lt"/>
                        </a:rPr>
                        <a:t>טופס אכלוס</a:t>
                      </a:r>
                      <a:endParaRPr lang="en-US" sz="1800" dirty="0">
                        <a:solidFill>
                          <a:schemeClr val="tx1"/>
                        </a:solidFill>
                        <a:latin typeface="+mn-lt"/>
                      </a:endParaRPr>
                    </a:p>
                  </a:txBody>
                  <a:tcPr marL="91439" marR="91439" marT="45697" marB="45697">
                    <a:solidFill>
                      <a:srgbClr val="FFFFCC"/>
                    </a:solidFill>
                  </a:tcPr>
                </a:tc>
                <a:tc>
                  <a:txBody>
                    <a:bodyPr/>
                    <a:lstStyle/>
                    <a:p>
                      <a:pPr>
                        <a:lnSpc>
                          <a:spcPts val="1800"/>
                        </a:lnSpc>
                      </a:pPr>
                      <a:r>
                        <a:rPr lang="he-IL" sz="1800" dirty="0">
                          <a:solidFill>
                            <a:schemeClr val="tx1"/>
                          </a:solidFill>
                          <a:latin typeface="+mn-lt"/>
                        </a:rPr>
                        <a:t>8</a:t>
                      </a:r>
                      <a:endParaRPr lang="en-US" sz="1800" dirty="0">
                        <a:solidFill>
                          <a:schemeClr val="tx1"/>
                        </a:solidFill>
                        <a:latin typeface="+mn-lt"/>
                      </a:endParaRPr>
                    </a:p>
                  </a:txBody>
                  <a:tcPr marL="91439" marR="91439" marT="45697" marB="45697">
                    <a:solidFill>
                      <a:srgbClr val="FFFFCC"/>
                    </a:solidFill>
                  </a:tcPr>
                </a:tc>
                <a:extLst>
                  <a:ext uri="{0D108BD9-81ED-4DB2-BD59-A6C34878D82A}">
                    <a16:rowId xmlns:a16="http://schemas.microsoft.com/office/drawing/2014/main" val="10000"/>
                  </a:ext>
                </a:extLst>
              </a:tr>
            </a:tbl>
          </a:graphicData>
        </a:graphic>
      </p:graphicFrame>
      <p:sp>
        <p:nvSpPr>
          <p:cNvPr id="21" name="Title 1"/>
          <p:cNvSpPr>
            <a:spLocks noGrp="1"/>
          </p:cNvSpPr>
          <p:nvPr>
            <p:ph type="title"/>
          </p:nvPr>
        </p:nvSpPr>
        <p:spPr>
          <a:xfrm>
            <a:off x="-396552" y="180529"/>
            <a:ext cx="8708900" cy="492443"/>
          </a:xfrm>
        </p:spPr>
        <p:txBody>
          <a:bodyPr/>
          <a:lstStyle/>
          <a:p>
            <a:r>
              <a:rPr lang="he-IL" altLang="he-IL" sz="2800" dirty="0"/>
              <a:t>חלק 2 – תעריפים</a:t>
            </a:r>
            <a:r>
              <a:rPr lang="he-IL" altLang="he-IL" sz="3200" dirty="0"/>
              <a:t> / </a:t>
            </a:r>
            <a:r>
              <a:rPr lang="he-IL" altLang="he-IL" sz="2800" dirty="0"/>
              <a:t>תכולות שירותים חדשות </a:t>
            </a:r>
          </a:p>
        </p:txBody>
      </p:sp>
      <p:pic>
        <p:nvPicPr>
          <p:cNvPr id="18" name="תמונה 17" descr="Tarjetas en blanco de papel con números Foto de archivo - 14129832"/>
          <p:cNvPicPr/>
          <p:nvPr/>
        </p:nvPicPr>
        <p:blipFill rotWithShape="1">
          <a:blip r:embed="rId2">
            <a:extLst>
              <a:ext uri="{28A0092B-C50C-407E-A947-70E740481C1C}">
                <a14:useLocalDpi xmlns:a14="http://schemas.microsoft.com/office/drawing/2010/main" val="0"/>
              </a:ext>
            </a:extLst>
          </a:blip>
          <a:srcRect t="50000" r="51042" b="14652"/>
          <a:stretch/>
        </p:blipFill>
        <p:spPr bwMode="auto">
          <a:xfrm>
            <a:off x="35496" y="-17636"/>
            <a:ext cx="1224136" cy="782340"/>
          </a:xfrm>
          <a:prstGeom prst="rect">
            <a:avLst/>
          </a:prstGeom>
          <a:noFill/>
          <a:ln>
            <a:noFill/>
          </a:ln>
        </p:spPr>
      </p:pic>
      <p:sp>
        <p:nvSpPr>
          <p:cNvPr id="22" name="מלבן מעוגל 21"/>
          <p:cNvSpPr/>
          <p:nvPr/>
        </p:nvSpPr>
        <p:spPr bwMode="auto">
          <a:xfrm>
            <a:off x="395536" y="-99392"/>
            <a:ext cx="1020758" cy="858416"/>
          </a:xfrm>
          <a:prstGeom prst="roundRect">
            <a:avLst/>
          </a:prstGeom>
          <a:no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1" anchor="ctr" anchorCtr="0" compatLnSpc="1">
            <a:prstTxWarp prst="textNoShape">
              <a:avLst/>
            </a:prstTxWarp>
          </a:bodyPr>
          <a:lstStyle/>
          <a:p>
            <a:pPr algn="ctr" rtl="1">
              <a:lnSpc>
                <a:spcPts val="1000"/>
              </a:lnSpc>
            </a:pPr>
            <a:r>
              <a:rPr lang="he-IL" altLang="he-IL" sz="1000" b="1" dirty="0">
                <a:solidFill>
                  <a:srgbClr val="FF0000"/>
                </a:solidFill>
                <a:effectLst>
                  <a:outerShdw blurRad="38100" dist="38100" dir="2700000" algn="tl">
                    <a:srgbClr val="000000">
                      <a:alpha val="43137"/>
                    </a:srgbClr>
                  </a:outerShdw>
                </a:effectLst>
              </a:rPr>
              <a:t>חלק 2 – </a:t>
            </a:r>
          </a:p>
          <a:p>
            <a:pPr algn="ctr" rtl="1">
              <a:lnSpc>
                <a:spcPts val="1000"/>
              </a:lnSpc>
            </a:pPr>
            <a:r>
              <a:rPr lang="he-IL" altLang="he-IL" sz="1000" b="1" dirty="0">
                <a:solidFill>
                  <a:srgbClr val="FF0000"/>
                </a:solidFill>
                <a:effectLst>
                  <a:outerShdw blurRad="38100" dist="38100" dir="2700000" algn="tl">
                    <a:srgbClr val="000000">
                      <a:alpha val="43137"/>
                    </a:srgbClr>
                  </a:outerShdw>
                </a:effectLst>
              </a:rPr>
              <a:t>תעריפים</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500"/>
                                        <p:tgtEl>
                                          <p:spTgt spid="18"/>
                                        </p:tgtEl>
                                      </p:cBhvr>
                                    </p:animEffect>
                                  </p:childTnLst>
                                </p:cTn>
                              </p:par>
                            </p:childTnLst>
                          </p:cTn>
                        </p:par>
                        <p:par>
                          <p:cTn id="48" fill="hold">
                            <p:stCondLst>
                              <p:cond delay="500"/>
                            </p:stCondLst>
                            <p:childTnLst>
                              <p:par>
                                <p:cTn id="49" presetID="10" presetClass="entr" presetSubtype="0" fill="hold" grpId="0" nodeType="afterEffect">
                                  <p:stCondLst>
                                    <p:cond delay="0"/>
                                  </p:stCondLst>
                                  <p:childTnLst>
                                    <p:set>
                                      <p:cBhvr>
                                        <p:cTn id="50" dur="1" fill="hold">
                                          <p:stCondLst>
                                            <p:cond delay="0"/>
                                          </p:stCondLst>
                                        </p:cTn>
                                        <p:tgtEl>
                                          <p:spTgt spid="22"/>
                                        </p:tgtEl>
                                        <p:attrNameLst>
                                          <p:attrName>style.visibility</p:attrName>
                                        </p:attrNameLst>
                                      </p:cBhvr>
                                      <p:to>
                                        <p:strVal val="visible"/>
                                      </p:to>
                                    </p:set>
                                    <p:animEffect transition="in" filter="fade">
                                      <p:cBhvr>
                                        <p:cTn id="5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מציין מיקום של מספר שקופית 2"/>
          <p:cNvSpPr>
            <a:spLocks/>
          </p:cNvSpPr>
          <p:nvPr/>
        </p:nvSpPr>
        <p:spPr bwMode="auto">
          <a:xfrm>
            <a:off x="173038" y="6565900"/>
            <a:ext cx="200025" cy="155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algn="r" rtl="1">
              <a:lnSpc>
                <a:spcPct val="150000"/>
              </a:lnSpc>
              <a:buClr>
                <a:schemeClr val="tx2"/>
              </a:buClr>
              <a:buSzPct val="100000"/>
              <a:buChar char="•"/>
              <a:defRPr sz="1600">
                <a:solidFill>
                  <a:schemeClr val="tx1"/>
                </a:solidFill>
                <a:latin typeface="Arial" pitchFamily="34" charset="0"/>
                <a:cs typeface="Arial" pitchFamily="34" charset="0"/>
              </a:defRPr>
            </a:lvl1pPr>
            <a:lvl2pPr marL="742950" indent="-285750" algn="r" rtl="1">
              <a:lnSpc>
                <a:spcPct val="150000"/>
              </a:lnSpc>
              <a:buClr>
                <a:schemeClr val="tx2"/>
              </a:buClr>
              <a:buSzPct val="125000"/>
              <a:buFont typeface="Wingdings" pitchFamily="2" charset="2"/>
              <a:buChar char="ü"/>
              <a:defRPr sz="1600">
                <a:solidFill>
                  <a:schemeClr val="tx1"/>
                </a:solidFill>
                <a:latin typeface="Arial" pitchFamily="34" charset="0"/>
                <a:cs typeface="Arial" pitchFamily="34" charset="0"/>
              </a:defRPr>
            </a:lvl2pPr>
            <a:lvl3pPr marL="1143000" indent="-228600" algn="r" rtl="1">
              <a:lnSpc>
                <a:spcPct val="150000"/>
              </a:lnSpc>
              <a:buClr>
                <a:schemeClr val="tx2"/>
              </a:buClr>
              <a:buSzPct val="120000"/>
              <a:buFont typeface="Arial" pitchFamily="34" charset="0"/>
              <a:buChar char="–"/>
              <a:defRPr sz="1600">
                <a:solidFill>
                  <a:schemeClr val="tx1"/>
                </a:solidFill>
                <a:latin typeface="Arial" pitchFamily="34" charset="0"/>
                <a:cs typeface="Arial" pitchFamily="34" charset="0"/>
              </a:defRPr>
            </a:lvl3pPr>
            <a:lvl4pPr marL="1600200" indent="-228600" algn="r" rtl="1">
              <a:lnSpc>
                <a:spcPct val="150000"/>
              </a:lnSpc>
              <a:buClr>
                <a:schemeClr val="tx2"/>
              </a:buClr>
              <a:buSzPct val="120000"/>
              <a:buFont typeface="Courier New" pitchFamily="49" charset="0"/>
              <a:buChar char="o"/>
              <a:defRPr sz="1600">
                <a:solidFill>
                  <a:schemeClr val="tx1"/>
                </a:solidFill>
                <a:latin typeface="Arial" pitchFamily="34" charset="0"/>
                <a:cs typeface="Arial" pitchFamily="34" charset="0"/>
              </a:defRPr>
            </a:lvl4pPr>
            <a:lvl5pPr marL="2057400" indent="-228600" algn="r" rtl="1">
              <a:buClr>
                <a:schemeClr val="tx2"/>
              </a:buClr>
              <a:buSzPct val="89000"/>
              <a:buFont typeface="Arial" pitchFamily="34" charset="0"/>
              <a:buChar char="-"/>
              <a:defRPr sz="1600">
                <a:solidFill>
                  <a:schemeClr val="tx1"/>
                </a:solidFill>
                <a:latin typeface="Arial" pitchFamily="34" charset="0"/>
                <a:cs typeface="Arial" pitchFamily="34" charset="0"/>
              </a:defRPr>
            </a:lvl5pPr>
            <a:lvl6pPr marL="25146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6pPr>
            <a:lvl7pPr marL="29718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7pPr>
            <a:lvl8pPr marL="34290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8pPr>
            <a:lvl9pPr marL="3886200" indent="-228600" defTabSz="912813" eaLnBrk="0" fontAlgn="base" hangingPunct="0">
              <a:spcBef>
                <a:spcPct val="0"/>
              </a:spcBef>
              <a:spcAft>
                <a:spcPct val="0"/>
              </a:spcAft>
              <a:buClr>
                <a:schemeClr val="tx2"/>
              </a:buClr>
              <a:buSzPct val="89000"/>
              <a:buFont typeface="Arial" pitchFamily="34" charset="0"/>
              <a:buChar char="-"/>
              <a:defRPr sz="1600">
                <a:solidFill>
                  <a:schemeClr val="tx1"/>
                </a:solidFill>
                <a:latin typeface="Arial" pitchFamily="34" charset="0"/>
                <a:cs typeface="Arial" pitchFamily="34" charset="0"/>
              </a:defRPr>
            </a:lvl9pPr>
          </a:lstStyle>
          <a:p>
            <a:pPr>
              <a:lnSpc>
                <a:spcPct val="100000"/>
              </a:lnSpc>
              <a:buClrTx/>
              <a:buFontTx/>
              <a:buNone/>
            </a:pPr>
            <a:fld id="{B86A8319-D27F-4202-A401-F2D066F6660A}" type="slidenum">
              <a:rPr lang="he-IL" altLang="he-IL" sz="1000">
                <a:solidFill>
                  <a:srgbClr val="000000"/>
                </a:solidFill>
              </a:rPr>
              <a:pPr>
                <a:lnSpc>
                  <a:spcPct val="100000"/>
                </a:lnSpc>
                <a:buClrTx/>
                <a:buFontTx/>
                <a:buNone/>
              </a:pPr>
              <a:t>5</a:t>
            </a:fld>
            <a:r>
              <a:rPr lang="en-US" altLang="en-US" sz="1000">
                <a:solidFill>
                  <a:srgbClr val="000000"/>
                </a:solidFill>
              </a:rPr>
              <a:t> </a:t>
            </a:r>
          </a:p>
        </p:txBody>
      </p:sp>
      <p:sp>
        <p:nvSpPr>
          <p:cNvPr id="39940" name="מציין מיקום של מספר שקופית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D9A07FB-B0AE-47D1-9E65-544D289EF88C}" type="slidenum">
              <a:rPr lang="he-IL" altLang="he-IL" smtClean="0"/>
              <a:pPr/>
              <a:t>5</a:t>
            </a:fld>
            <a:endParaRPr lang="he-IL" altLang="he-IL"/>
          </a:p>
        </p:txBody>
      </p:sp>
      <p:sp>
        <p:nvSpPr>
          <p:cNvPr id="6" name="Content Placeholder 2"/>
          <p:cNvSpPr>
            <a:spLocks noGrp="1"/>
          </p:cNvSpPr>
          <p:nvPr>
            <p:ph idx="1"/>
          </p:nvPr>
        </p:nvSpPr>
        <p:spPr>
          <a:xfrm>
            <a:off x="468313" y="1341438"/>
            <a:ext cx="8405812" cy="368300"/>
          </a:xfrm>
          <a:solidFill>
            <a:schemeClr val="accent2">
              <a:lumMod val="40000"/>
              <a:lumOff val="60000"/>
            </a:schemeClr>
          </a:solidFill>
        </p:spPr>
        <p:style>
          <a:lnRef idx="3">
            <a:schemeClr val="lt1"/>
          </a:lnRef>
          <a:fillRef idx="1">
            <a:schemeClr val="accent2"/>
          </a:fillRef>
          <a:effectRef idx="1">
            <a:schemeClr val="accent2"/>
          </a:effectRef>
          <a:fontRef idx="minor">
            <a:schemeClr val="lt1"/>
          </a:fontRef>
        </p:style>
        <p:txBody>
          <a:bodyPr anchor="ctr"/>
          <a:lstStyle/>
          <a:p>
            <a:pPr marL="0" indent="0">
              <a:lnSpc>
                <a:spcPct val="100000"/>
              </a:lnSpc>
              <a:buFontTx/>
              <a:buNone/>
              <a:defRPr/>
            </a:pPr>
            <a:r>
              <a:rPr lang="he-IL" altLang="he-IL" sz="2400" b="1" dirty="0">
                <a:solidFill>
                  <a:srgbClr val="FF0000"/>
                </a:solidFill>
              </a:rPr>
              <a:t>אופן חישוב ערך המבנה בפרק :</a:t>
            </a:r>
          </a:p>
        </p:txBody>
      </p:sp>
      <p:sp>
        <p:nvSpPr>
          <p:cNvPr id="8" name="Content Placeholder 2"/>
          <p:cNvSpPr txBox="1">
            <a:spLocks/>
          </p:cNvSpPr>
          <p:nvPr/>
        </p:nvSpPr>
        <p:spPr bwMode="auto">
          <a:xfrm>
            <a:off x="468313" y="2098675"/>
            <a:ext cx="8405812" cy="554038"/>
          </a:xfrm>
          <a:prstGeom prst="rect">
            <a:avLst/>
          </a:prstGeom>
          <a:solidFill>
            <a:schemeClr val="accent2">
              <a:lumMod val="40000"/>
              <a:lumOff val="60000"/>
            </a:schemeClr>
          </a:solidFill>
          <a:ln/>
        </p:spPr>
        <p:style>
          <a:lnRef idx="3">
            <a:schemeClr val="lt1"/>
          </a:lnRef>
          <a:fillRef idx="1">
            <a:schemeClr val="accent2"/>
          </a:fillRef>
          <a:effectRef idx="1">
            <a:schemeClr val="accent2"/>
          </a:effectRef>
          <a:fontRef idx="minor">
            <a:schemeClr val="lt1"/>
          </a:fontRef>
        </p:style>
        <p:txBody>
          <a:bodyPr lIns="0" tIns="0" rIns="0" bIns="0" anchor="ctr">
            <a:spAutoFit/>
          </a:bodyPr>
          <a:lstStyle>
            <a:defPPr>
              <a:defRPr lang="ru-RU"/>
            </a:defPPr>
            <a:lvl1pPr marL="0" indent="0" algn="r" defTabSz="908050" rtl="1">
              <a:lnSpc>
                <a:spcPct val="150000"/>
              </a:lnSpc>
              <a:buClr>
                <a:schemeClr val="tx2"/>
              </a:buClr>
              <a:buSzPct val="100000"/>
              <a:buFontTx/>
              <a:buNone/>
              <a:defRPr sz="2400" b="1" kern="0">
                <a:solidFill>
                  <a:schemeClr val="tx2">
                    <a:lumMod val="90000"/>
                    <a:lumOff val="10000"/>
                  </a:schemeClr>
                </a:solidFill>
                <a:latin typeface="+mn-lt"/>
                <a:cs typeface="+mn-cs"/>
              </a:defRPr>
            </a:lvl1pPr>
            <a:lvl2pPr marL="361950" indent="-360363" algn="r" defTabSz="908050" rtl="1">
              <a:lnSpc>
                <a:spcPct val="150000"/>
              </a:lnSpc>
              <a:buClr>
                <a:schemeClr val="tx2"/>
              </a:buClr>
              <a:buSzPct val="125000"/>
              <a:buFont typeface="Wingdings" panose="05000000000000000000" pitchFamily="2" charset="2"/>
              <a:buChar char="ü"/>
              <a:defRPr sz="1600">
                <a:latin typeface="+mn-lt"/>
                <a:cs typeface="+mn-cs"/>
              </a:defRPr>
            </a:lvl2pPr>
            <a:lvl3pPr marL="717550" indent="-261938" algn="r" defTabSz="908050" rtl="1">
              <a:lnSpc>
                <a:spcPct val="150000"/>
              </a:lnSpc>
              <a:buClr>
                <a:schemeClr val="tx2"/>
              </a:buClr>
              <a:buSzPct val="120000"/>
              <a:buFont typeface="Arial" panose="020B0604020202020204" pitchFamily="34" charset="0"/>
              <a:buChar char="–"/>
              <a:defRPr sz="1600">
                <a:latin typeface="+mn-lt"/>
                <a:cs typeface="+mn-cs"/>
              </a:defRPr>
            </a:lvl3pPr>
            <a:lvl4pPr marL="1076325" indent="-331788" algn="r" defTabSz="908050" rtl="1">
              <a:lnSpc>
                <a:spcPct val="150000"/>
              </a:lnSpc>
              <a:buClr>
                <a:schemeClr val="tx2"/>
              </a:buClr>
              <a:buSzPct val="120000"/>
              <a:buFont typeface="Courier New" panose="02070309020205020404" pitchFamily="49" charset="0"/>
              <a:buChar char="o"/>
              <a:defRPr sz="1600">
                <a:latin typeface="+mn-lt"/>
                <a:cs typeface="+mn-cs"/>
              </a:defRPr>
            </a:lvl4pPr>
            <a:lvl5pPr marL="755650" indent="-127000" algn="r" defTabSz="908050" rtl="1">
              <a:buClr>
                <a:schemeClr val="tx2"/>
              </a:buClr>
              <a:buSzPct val="89000"/>
              <a:buFont typeface="Arial" pitchFamily="34" charset="0"/>
              <a:buChar char="-"/>
              <a:defRPr sz="1600">
                <a:latin typeface="+mn-lt"/>
                <a:cs typeface="+mn-cs"/>
              </a:defRPr>
            </a:lvl5pPr>
            <a:lvl6pPr marL="1212850" indent="-127000" defTabSz="908050" eaLnBrk="0" fontAlgn="base" hangingPunct="0">
              <a:spcBef>
                <a:spcPct val="0"/>
              </a:spcBef>
              <a:spcAft>
                <a:spcPct val="0"/>
              </a:spcAft>
              <a:buClr>
                <a:schemeClr val="tx2"/>
              </a:buClr>
              <a:buSzPct val="89000"/>
              <a:buFont typeface="Arial" pitchFamily="34" charset="0"/>
              <a:buChar char="-"/>
              <a:defRPr sz="1600">
                <a:latin typeface="+mn-lt"/>
                <a:cs typeface="+mn-cs"/>
              </a:defRPr>
            </a:lvl6pPr>
            <a:lvl7pPr marL="1670050" indent="-127000" defTabSz="908050" eaLnBrk="0" fontAlgn="base" hangingPunct="0">
              <a:spcBef>
                <a:spcPct val="0"/>
              </a:spcBef>
              <a:spcAft>
                <a:spcPct val="0"/>
              </a:spcAft>
              <a:buClr>
                <a:schemeClr val="tx2"/>
              </a:buClr>
              <a:buSzPct val="89000"/>
              <a:buFont typeface="Arial" pitchFamily="34" charset="0"/>
              <a:buChar char="-"/>
              <a:defRPr sz="1600">
                <a:latin typeface="+mn-lt"/>
                <a:cs typeface="+mn-cs"/>
              </a:defRPr>
            </a:lvl7pPr>
            <a:lvl8pPr marL="2127250" indent="-127000" defTabSz="908050" eaLnBrk="0" fontAlgn="base" hangingPunct="0">
              <a:spcBef>
                <a:spcPct val="0"/>
              </a:spcBef>
              <a:spcAft>
                <a:spcPct val="0"/>
              </a:spcAft>
              <a:buClr>
                <a:schemeClr val="tx2"/>
              </a:buClr>
              <a:buSzPct val="89000"/>
              <a:buFont typeface="Arial" pitchFamily="34" charset="0"/>
              <a:buChar char="-"/>
              <a:defRPr sz="1600">
                <a:latin typeface="+mn-lt"/>
                <a:cs typeface="+mn-cs"/>
              </a:defRPr>
            </a:lvl8pPr>
            <a:lvl9pPr marL="2584450" indent="-127000" defTabSz="908050" eaLnBrk="0" fontAlgn="base" hangingPunct="0">
              <a:spcBef>
                <a:spcPct val="0"/>
              </a:spcBef>
              <a:spcAft>
                <a:spcPct val="0"/>
              </a:spcAft>
              <a:buClr>
                <a:schemeClr val="tx2"/>
              </a:buClr>
              <a:buSzPct val="89000"/>
              <a:buFont typeface="Arial" pitchFamily="34" charset="0"/>
              <a:buChar char="-"/>
              <a:defRPr sz="1600">
                <a:latin typeface="+mn-lt"/>
                <a:cs typeface="+mn-cs"/>
              </a:defRPr>
            </a:lvl9pPr>
          </a:lstStyle>
          <a:p>
            <a:pPr marL="342900" indent="-255588" eaLnBrk="1" hangingPunct="1">
              <a:buFont typeface="Wingdings" panose="05000000000000000000" pitchFamily="2" charset="2"/>
              <a:buChar char="ü"/>
              <a:defRPr/>
            </a:pPr>
            <a:r>
              <a:rPr lang="he-IL" altLang="he-IL" u="sng" dirty="0"/>
              <a:t>שטח מבנה </a:t>
            </a:r>
            <a:r>
              <a:rPr lang="he-IL" altLang="he-IL" dirty="0"/>
              <a:t>מחושב בהתאם להגדרות הקיימות בפרק</a:t>
            </a:r>
          </a:p>
        </p:txBody>
      </p:sp>
      <p:sp>
        <p:nvSpPr>
          <p:cNvPr id="9" name="Content Placeholder 2"/>
          <p:cNvSpPr txBox="1">
            <a:spLocks/>
          </p:cNvSpPr>
          <p:nvPr/>
        </p:nvSpPr>
        <p:spPr bwMode="auto">
          <a:xfrm>
            <a:off x="468313" y="2897188"/>
            <a:ext cx="8405812" cy="1108075"/>
          </a:xfrm>
          <a:prstGeom prst="rect">
            <a:avLst/>
          </a:prstGeom>
          <a:solidFill>
            <a:schemeClr val="accent2">
              <a:lumMod val="40000"/>
              <a:lumOff val="60000"/>
            </a:schemeClr>
          </a:solidFill>
          <a:ln/>
        </p:spPr>
        <p:style>
          <a:lnRef idx="3">
            <a:schemeClr val="lt1"/>
          </a:lnRef>
          <a:fillRef idx="1">
            <a:schemeClr val="accent2"/>
          </a:fillRef>
          <a:effectRef idx="1">
            <a:schemeClr val="accent2"/>
          </a:effectRef>
          <a:fontRef idx="minor">
            <a:schemeClr val="lt1"/>
          </a:fontRef>
        </p:style>
        <p:txBody>
          <a:bodyPr lIns="0" tIns="0" rIns="0" bIns="0" anchor="ctr">
            <a:spAutoFit/>
          </a:bodyPr>
          <a:lstStyle>
            <a:defPPr>
              <a:defRPr lang="ru-RU"/>
            </a:defPPr>
            <a:lvl1pPr marL="0" indent="0" algn="r" defTabSz="908050" rtl="1">
              <a:lnSpc>
                <a:spcPct val="150000"/>
              </a:lnSpc>
              <a:buClr>
                <a:schemeClr val="tx2"/>
              </a:buClr>
              <a:buSzPct val="100000"/>
              <a:buFontTx/>
              <a:buNone/>
              <a:defRPr sz="2400" b="1" kern="0">
                <a:solidFill>
                  <a:schemeClr val="tx2">
                    <a:lumMod val="90000"/>
                    <a:lumOff val="10000"/>
                  </a:schemeClr>
                </a:solidFill>
                <a:latin typeface="+mn-lt"/>
                <a:cs typeface="+mn-cs"/>
              </a:defRPr>
            </a:lvl1pPr>
            <a:lvl2pPr marL="361950" indent="-360363" algn="r" defTabSz="908050" rtl="1">
              <a:lnSpc>
                <a:spcPct val="150000"/>
              </a:lnSpc>
              <a:buClr>
                <a:schemeClr val="tx2"/>
              </a:buClr>
              <a:buSzPct val="125000"/>
              <a:buFont typeface="Wingdings" panose="05000000000000000000" pitchFamily="2" charset="2"/>
              <a:buChar char="ü"/>
              <a:defRPr sz="1600">
                <a:latin typeface="+mn-lt"/>
                <a:cs typeface="+mn-cs"/>
              </a:defRPr>
            </a:lvl2pPr>
            <a:lvl3pPr marL="717550" indent="-261938" algn="r" defTabSz="908050" rtl="1">
              <a:lnSpc>
                <a:spcPct val="150000"/>
              </a:lnSpc>
              <a:buClr>
                <a:schemeClr val="tx2"/>
              </a:buClr>
              <a:buSzPct val="120000"/>
              <a:buFont typeface="Arial" panose="020B0604020202020204" pitchFamily="34" charset="0"/>
              <a:buChar char="–"/>
              <a:defRPr sz="1600">
                <a:latin typeface="+mn-lt"/>
                <a:cs typeface="+mn-cs"/>
              </a:defRPr>
            </a:lvl3pPr>
            <a:lvl4pPr marL="1076325" indent="-331788" algn="r" defTabSz="908050" rtl="1">
              <a:lnSpc>
                <a:spcPct val="150000"/>
              </a:lnSpc>
              <a:buClr>
                <a:schemeClr val="tx2"/>
              </a:buClr>
              <a:buSzPct val="120000"/>
              <a:buFont typeface="Courier New" panose="02070309020205020404" pitchFamily="49" charset="0"/>
              <a:buChar char="o"/>
              <a:defRPr sz="1600">
                <a:latin typeface="+mn-lt"/>
                <a:cs typeface="+mn-cs"/>
              </a:defRPr>
            </a:lvl4pPr>
            <a:lvl5pPr marL="755650" indent="-127000" algn="r" defTabSz="908050" rtl="1">
              <a:buClr>
                <a:schemeClr val="tx2"/>
              </a:buClr>
              <a:buSzPct val="89000"/>
              <a:buFont typeface="Arial" pitchFamily="34" charset="0"/>
              <a:buChar char="-"/>
              <a:defRPr sz="1600">
                <a:latin typeface="+mn-lt"/>
                <a:cs typeface="+mn-cs"/>
              </a:defRPr>
            </a:lvl5pPr>
            <a:lvl6pPr marL="1212850" indent="-127000" defTabSz="908050" eaLnBrk="0" fontAlgn="base" hangingPunct="0">
              <a:spcBef>
                <a:spcPct val="0"/>
              </a:spcBef>
              <a:spcAft>
                <a:spcPct val="0"/>
              </a:spcAft>
              <a:buClr>
                <a:schemeClr val="tx2"/>
              </a:buClr>
              <a:buSzPct val="89000"/>
              <a:buFont typeface="Arial" pitchFamily="34" charset="0"/>
              <a:buChar char="-"/>
              <a:defRPr sz="1600">
                <a:latin typeface="+mn-lt"/>
                <a:cs typeface="+mn-cs"/>
              </a:defRPr>
            </a:lvl6pPr>
            <a:lvl7pPr marL="1670050" indent="-127000" defTabSz="908050" eaLnBrk="0" fontAlgn="base" hangingPunct="0">
              <a:spcBef>
                <a:spcPct val="0"/>
              </a:spcBef>
              <a:spcAft>
                <a:spcPct val="0"/>
              </a:spcAft>
              <a:buClr>
                <a:schemeClr val="tx2"/>
              </a:buClr>
              <a:buSzPct val="89000"/>
              <a:buFont typeface="Arial" pitchFamily="34" charset="0"/>
              <a:buChar char="-"/>
              <a:defRPr sz="1600">
                <a:latin typeface="+mn-lt"/>
                <a:cs typeface="+mn-cs"/>
              </a:defRPr>
            </a:lvl7pPr>
            <a:lvl8pPr marL="2127250" indent="-127000" defTabSz="908050" eaLnBrk="0" fontAlgn="base" hangingPunct="0">
              <a:spcBef>
                <a:spcPct val="0"/>
              </a:spcBef>
              <a:spcAft>
                <a:spcPct val="0"/>
              </a:spcAft>
              <a:buClr>
                <a:schemeClr val="tx2"/>
              </a:buClr>
              <a:buSzPct val="89000"/>
              <a:buFont typeface="Arial" pitchFamily="34" charset="0"/>
              <a:buChar char="-"/>
              <a:defRPr sz="1600">
                <a:latin typeface="+mn-lt"/>
                <a:cs typeface="+mn-cs"/>
              </a:defRPr>
            </a:lvl8pPr>
            <a:lvl9pPr marL="2584450" indent="-127000" defTabSz="908050" eaLnBrk="0" fontAlgn="base" hangingPunct="0">
              <a:spcBef>
                <a:spcPct val="0"/>
              </a:spcBef>
              <a:spcAft>
                <a:spcPct val="0"/>
              </a:spcAft>
              <a:buClr>
                <a:schemeClr val="tx2"/>
              </a:buClr>
              <a:buSzPct val="89000"/>
              <a:buFont typeface="Arial" pitchFamily="34" charset="0"/>
              <a:buChar char="-"/>
              <a:defRPr sz="1600">
                <a:latin typeface="+mn-lt"/>
                <a:cs typeface="+mn-cs"/>
              </a:defRPr>
            </a:lvl9pPr>
          </a:lstStyle>
          <a:p>
            <a:pPr marL="342900" indent="-255588" eaLnBrk="1" hangingPunct="1">
              <a:buFont typeface="Wingdings" panose="05000000000000000000" pitchFamily="2" charset="2"/>
              <a:buChar char="ü"/>
              <a:defRPr/>
            </a:pPr>
            <a:r>
              <a:rPr lang="he-IL" altLang="he-IL" u="sng" dirty="0"/>
              <a:t>עלות מבנה למ"ר</a:t>
            </a:r>
            <a:r>
              <a:rPr lang="he-IL" altLang="he-IL" dirty="0"/>
              <a:t> נקבעת בהתאם לשימוש המבנה ולרמת המורכבות כפי שמוגדרת בטבלת סוגי מבנים בפרק</a:t>
            </a:r>
          </a:p>
        </p:txBody>
      </p:sp>
      <p:sp>
        <p:nvSpPr>
          <p:cNvPr id="10" name="Content Placeholder 2"/>
          <p:cNvSpPr txBox="1">
            <a:spLocks/>
          </p:cNvSpPr>
          <p:nvPr/>
        </p:nvSpPr>
        <p:spPr bwMode="auto">
          <a:xfrm>
            <a:off x="468313" y="4265613"/>
            <a:ext cx="8405812" cy="1108075"/>
          </a:xfrm>
          <a:prstGeom prst="rect">
            <a:avLst/>
          </a:prstGeom>
          <a:solidFill>
            <a:schemeClr val="accent2">
              <a:lumMod val="40000"/>
              <a:lumOff val="60000"/>
            </a:schemeClr>
          </a:solidFill>
          <a:ln/>
        </p:spPr>
        <p:style>
          <a:lnRef idx="3">
            <a:schemeClr val="lt1"/>
          </a:lnRef>
          <a:fillRef idx="1">
            <a:schemeClr val="accent2"/>
          </a:fillRef>
          <a:effectRef idx="1">
            <a:schemeClr val="accent2"/>
          </a:effectRef>
          <a:fontRef idx="minor">
            <a:schemeClr val="lt1"/>
          </a:fontRef>
        </p:style>
        <p:txBody>
          <a:bodyPr lIns="0" tIns="0" rIns="0" bIns="0" anchor="ctr">
            <a:spAutoFit/>
          </a:bodyPr>
          <a:lstStyle>
            <a:defPPr>
              <a:defRPr lang="ru-RU"/>
            </a:defPPr>
            <a:lvl1pPr marL="0" indent="0" algn="r" defTabSz="908050" rtl="1">
              <a:lnSpc>
                <a:spcPct val="150000"/>
              </a:lnSpc>
              <a:buClr>
                <a:schemeClr val="tx2"/>
              </a:buClr>
              <a:buSzPct val="100000"/>
              <a:buFontTx/>
              <a:buNone/>
              <a:defRPr sz="2400" b="1" kern="0">
                <a:solidFill>
                  <a:schemeClr val="tx2">
                    <a:lumMod val="90000"/>
                    <a:lumOff val="10000"/>
                  </a:schemeClr>
                </a:solidFill>
                <a:latin typeface="+mn-lt"/>
                <a:cs typeface="+mn-cs"/>
              </a:defRPr>
            </a:lvl1pPr>
            <a:lvl2pPr marL="361950" indent="-360363" algn="r" defTabSz="908050" rtl="1">
              <a:lnSpc>
                <a:spcPct val="150000"/>
              </a:lnSpc>
              <a:buClr>
                <a:schemeClr val="tx2"/>
              </a:buClr>
              <a:buSzPct val="125000"/>
              <a:buFont typeface="Wingdings" panose="05000000000000000000" pitchFamily="2" charset="2"/>
              <a:buChar char="ü"/>
              <a:defRPr sz="1600">
                <a:latin typeface="+mn-lt"/>
                <a:cs typeface="+mn-cs"/>
              </a:defRPr>
            </a:lvl2pPr>
            <a:lvl3pPr marL="717550" indent="-261938" algn="r" defTabSz="908050" rtl="1">
              <a:lnSpc>
                <a:spcPct val="150000"/>
              </a:lnSpc>
              <a:buClr>
                <a:schemeClr val="tx2"/>
              </a:buClr>
              <a:buSzPct val="120000"/>
              <a:buFont typeface="Arial" panose="020B0604020202020204" pitchFamily="34" charset="0"/>
              <a:buChar char="–"/>
              <a:defRPr sz="1600">
                <a:latin typeface="+mn-lt"/>
                <a:cs typeface="+mn-cs"/>
              </a:defRPr>
            </a:lvl3pPr>
            <a:lvl4pPr marL="1076325" indent="-331788" algn="r" defTabSz="908050" rtl="1">
              <a:lnSpc>
                <a:spcPct val="150000"/>
              </a:lnSpc>
              <a:buClr>
                <a:schemeClr val="tx2"/>
              </a:buClr>
              <a:buSzPct val="120000"/>
              <a:buFont typeface="Courier New" panose="02070309020205020404" pitchFamily="49" charset="0"/>
              <a:buChar char="o"/>
              <a:defRPr sz="1600">
                <a:latin typeface="+mn-lt"/>
                <a:cs typeface="+mn-cs"/>
              </a:defRPr>
            </a:lvl4pPr>
            <a:lvl5pPr marL="755650" indent="-127000" algn="r" defTabSz="908050" rtl="1">
              <a:buClr>
                <a:schemeClr val="tx2"/>
              </a:buClr>
              <a:buSzPct val="89000"/>
              <a:buFont typeface="Arial" pitchFamily="34" charset="0"/>
              <a:buChar char="-"/>
              <a:defRPr sz="1600">
                <a:latin typeface="+mn-lt"/>
                <a:cs typeface="+mn-cs"/>
              </a:defRPr>
            </a:lvl5pPr>
            <a:lvl6pPr marL="1212850" indent="-127000" defTabSz="908050" eaLnBrk="0" fontAlgn="base" hangingPunct="0">
              <a:spcBef>
                <a:spcPct val="0"/>
              </a:spcBef>
              <a:spcAft>
                <a:spcPct val="0"/>
              </a:spcAft>
              <a:buClr>
                <a:schemeClr val="tx2"/>
              </a:buClr>
              <a:buSzPct val="89000"/>
              <a:buFont typeface="Arial" pitchFamily="34" charset="0"/>
              <a:buChar char="-"/>
              <a:defRPr sz="1600">
                <a:latin typeface="+mn-lt"/>
                <a:cs typeface="+mn-cs"/>
              </a:defRPr>
            </a:lvl6pPr>
            <a:lvl7pPr marL="1670050" indent="-127000" defTabSz="908050" eaLnBrk="0" fontAlgn="base" hangingPunct="0">
              <a:spcBef>
                <a:spcPct val="0"/>
              </a:spcBef>
              <a:spcAft>
                <a:spcPct val="0"/>
              </a:spcAft>
              <a:buClr>
                <a:schemeClr val="tx2"/>
              </a:buClr>
              <a:buSzPct val="89000"/>
              <a:buFont typeface="Arial" pitchFamily="34" charset="0"/>
              <a:buChar char="-"/>
              <a:defRPr sz="1600">
                <a:latin typeface="+mn-lt"/>
                <a:cs typeface="+mn-cs"/>
              </a:defRPr>
            </a:lvl7pPr>
            <a:lvl8pPr marL="2127250" indent="-127000" defTabSz="908050" eaLnBrk="0" fontAlgn="base" hangingPunct="0">
              <a:spcBef>
                <a:spcPct val="0"/>
              </a:spcBef>
              <a:spcAft>
                <a:spcPct val="0"/>
              </a:spcAft>
              <a:buClr>
                <a:schemeClr val="tx2"/>
              </a:buClr>
              <a:buSzPct val="89000"/>
              <a:buFont typeface="Arial" pitchFamily="34" charset="0"/>
              <a:buChar char="-"/>
              <a:defRPr sz="1600">
                <a:latin typeface="+mn-lt"/>
                <a:cs typeface="+mn-cs"/>
              </a:defRPr>
            </a:lvl8pPr>
            <a:lvl9pPr marL="2584450" indent="-127000" defTabSz="908050" eaLnBrk="0" fontAlgn="base" hangingPunct="0">
              <a:spcBef>
                <a:spcPct val="0"/>
              </a:spcBef>
              <a:spcAft>
                <a:spcPct val="0"/>
              </a:spcAft>
              <a:buClr>
                <a:schemeClr val="tx2"/>
              </a:buClr>
              <a:buSzPct val="89000"/>
              <a:buFont typeface="Arial" pitchFamily="34" charset="0"/>
              <a:buChar char="-"/>
              <a:defRPr sz="1600">
                <a:latin typeface="+mn-lt"/>
                <a:cs typeface="+mn-cs"/>
              </a:defRPr>
            </a:lvl9pPr>
          </a:lstStyle>
          <a:p>
            <a:pPr marL="342900" indent="-255588" eaLnBrk="1" hangingPunct="1">
              <a:buFont typeface="Wingdings" panose="05000000000000000000" pitchFamily="2" charset="2"/>
              <a:buChar char="ü"/>
              <a:defRPr/>
            </a:pPr>
            <a:r>
              <a:rPr lang="he-IL" altLang="he-IL" u="sng" dirty="0"/>
              <a:t>מכסת שכר יסוד </a:t>
            </a:r>
            <a:r>
              <a:rPr lang="he-IL" altLang="he-IL" dirty="0"/>
              <a:t>נקבעת בהתאם לרמת המורכבות של המבנה על פי טבלאות מכסות שכר יסוד המופיעות בתעריף</a:t>
            </a:r>
          </a:p>
        </p:txBody>
      </p:sp>
      <p:sp>
        <p:nvSpPr>
          <p:cNvPr id="13" name="Title 1"/>
          <p:cNvSpPr>
            <a:spLocks noGrp="1"/>
          </p:cNvSpPr>
          <p:nvPr>
            <p:ph type="title"/>
          </p:nvPr>
        </p:nvSpPr>
        <p:spPr>
          <a:xfrm>
            <a:off x="-396552" y="180529"/>
            <a:ext cx="8708900" cy="492443"/>
          </a:xfrm>
        </p:spPr>
        <p:txBody>
          <a:bodyPr/>
          <a:lstStyle/>
          <a:p>
            <a:r>
              <a:rPr lang="he-IL" altLang="he-IL" sz="2800" dirty="0"/>
              <a:t>חלק 2 – תעריפים</a:t>
            </a:r>
            <a:r>
              <a:rPr lang="he-IL" altLang="he-IL" sz="3200" dirty="0"/>
              <a:t> / מבנה התעריף</a:t>
            </a:r>
            <a:endParaRPr lang="he-IL" altLang="he-IL" sz="2800" dirty="0"/>
          </a:p>
        </p:txBody>
      </p:sp>
      <p:pic>
        <p:nvPicPr>
          <p:cNvPr id="11" name="תמונה 10"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fade">
                                      <p:cBhvr>
                                        <p:cTn id="7" dur="500"/>
                                        <p:tgtEl>
                                          <p:spTgt spid="6">
                                            <p:bg/>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500"/>
                                        <p:tgtEl>
                                          <p:spTgt spid="6">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P spid="8" grpId="0"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6</a:t>
            </a:fld>
            <a:endParaRPr lang="he-IL" altLang="he-IL"/>
          </a:p>
        </p:txBody>
      </p:sp>
      <p:sp>
        <p:nvSpPr>
          <p:cNvPr id="3" name="מלבן 2"/>
          <p:cNvSpPr/>
          <p:nvPr/>
        </p:nvSpPr>
        <p:spPr>
          <a:xfrm>
            <a:off x="539552" y="1323637"/>
            <a:ext cx="8136904" cy="1107996"/>
          </a:xfrm>
          <a:prstGeom prst="rect">
            <a:avLst/>
          </a:prstGeom>
          <a:solidFill>
            <a:srgbClr val="E4FFC9"/>
          </a:solidFill>
          <a:ln/>
        </p:spPr>
        <p:style>
          <a:lnRef idx="1">
            <a:schemeClr val="accent1"/>
          </a:lnRef>
          <a:fillRef idx="2">
            <a:schemeClr val="accent1"/>
          </a:fillRef>
          <a:effectRef idx="1">
            <a:schemeClr val="accent1"/>
          </a:effectRef>
          <a:fontRef idx="minor">
            <a:schemeClr val="dk1"/>
          </a:fontRef>
        </p:style>
        <p:txBody>
          <a:bodyPr wrap="square" lIns="36000" tIns="0" rIns="36000" bIns="0" anchor="ctr">
            <a:spAutoFit/>
          </a:bodyPr>
          <a:lstStyle/>
          <a:p>
            <a:pPr marL="288000" lvl="2" indent="-288000" algn="just" defTabSz="908050" rtl="1">
              <a:spcBef>
                <a:spcPts val="600"/>
              </a:spcBef>
              <a:spcAft>
                <a:spcPts val="600"/>
              </a:spcAft>
              <a:buClr>
                <a:schemeClr val="tx2"/>
              </a:buClr>
              <a:buSzPct val="95000"/>
              <a:buFont typeface="+mj-lt"/>
              <a:buAutoNum type="arabicPeriod"/>
            </a:pPr>
            <a:r>
              <a:rPr lang="he-IL" sz="2400" dirty="0">
                <a:solidFill>
                  <a:schemeClr val="tx1"/>
                </a:solidFill>
                <a:latin typeface="+mn-lt"/>
                <a:cs typeface="+mn-cs"/>
              </a:rPr>
              <a:t>האדריכל יעניק שירותי תכנון אדריכלות בארבעה שלבים (תכנון מוקדם, תכנון סופי, תכנון מפורט ובדיקת התאמת הביצוע לתכנון- פיקוח עליון) על-פי המפורט בהמשך.</a:t>
            </a:r>
            <a:endParaRPr lang="en-US" sz="2400" dirty="0">
              <a:solidFill>
                <a:schemeClr val="tx1"/>
              </a:solidFill>
              <a:latin typeface="+mn-lt"/>
              <a:cs typeface="+mn-cs"/>
            </a:endParaRPr>
          </a:p>
        </p:txBody>
      </p:sp>
      <p:sp>
        <p:nvSpPr>
          <p:cNvPr id="6" name="מלבן 5"/>
          <p:cNvSpPr/>
          <p:nvPr/>
        </p:nvSpPr>
        <p:spPr>
          <a:xfrm>
            <a:off x="539552" y="4192925"/>
            <a:ext cx="8136904" cy="738664"/>
          </a:xfrm>
          <a:prstGeom prst="rect">
            <a:avLst/>
          </a:prstGeom>
          <a:solidFill>
            <a:srgbClr val="E4FFC9"/>
          </a:solidFill>
          <a:ln/>
        </p:spPr>
        <p:style>
          <a:lnRef idx="1">
            <a:schemeClr val="accent1"/>
          </a:lnRef>
          <a:fillRef idx="2">
            <a:schemeClr val="accent1"/>
          </a:fillRef>
          <a:effectRef idx="1">
            <a:schemeClr val="accent1"/>
          </a:effectRef>
          <a:fontRef idx="minor">
            <a:schemeClr val="dk1"/>
          </a:fontRef>
        </p:style>
        <p:txBody>
          <a:bodyPr wrap="square" lIns="36000" tIns="0" rIns="36000" bIns="0" anchor="ctr">
            <a:spAutoFit/>
          </a:bodyPr>
          <a:lstStyle/>
          <a:p>
            <a:pPr marL="271463" lvl="2" indent="-271463" algn="just" defTabSz="908050" rtl="1">
              <a:spcBef>
                <a:spcPts val="600"/>
              </a:spcBef>
              <a:spcAft>
                <a:spcPts val="600"/>
              </a:spcAft>
              <a:buClr>
                <a:schemeClr val="tx2"/>
              </a:buClr>
              <a:buSzPct val="95000"/>
              <a:buFont typeface="+mj-lt"/>
              <a:buAutoNum type="arabicPeriod" startAt="4"/>
            </a:pPr>
            <a:r>
              <a:rPr lang="he-IL" sz="2400" dirty="0">
                <a:solidFill>
                  <a:schemeClr val="tx1"/>
                </a:solidFill>
                <a:latin typeface="+mn-lt"/>
                <a:cs typeface="+mn-cs"/>
              </a:rPr>
              <a:t>תחילת כל אחד משלבי התכנון מותנה באישור בכתב של מנהל הפרויקט.</a:t>
            </a:r>
          </a:p>
        </p:txBody>
      </p:sp>
      <p:sp>
        <p:nvSpPr>
          <p:cNvPr id="8" name="מלבן 7"/>
          <p:cNvSpPr/>
          <p:nvPr/>
        </p:nvSpPr>
        <p:spPr>
          <a:xfrm>
            <a:off x="539552" y="5013176"/>
            <a:ext cx="8136904" cy="738664"/>
          </a:xfrm>
          <a:prstGeom prst="rect">
            <a:avLst/>
          </a:prstGeom>
          <a:solidFill>
            <a:srgbClr val="E4FFC9"/>
          </a:solidFill>
          <a:ln/>
        </p:spPr>
        <p:style>
          <a:lnRef idx="1">
            <a:schemeClr val="accent1"/>
          </a:lnRef>
          <a:fillRef idx="2">
            <a:schemeClr val="accent1"/>
          </a:fillRef>
          <a:effectRef idx="1">
            <a:schemeClr val="accent1"/>
          </a:effectRef>
          <a:fontRef idx="minor">
            <a:schemeClr val="dk1"/>
          </a:fontRef>
        </p:style>
        <p:txBody>
          <a:bodyPr wrap="square" lIns="36000" tIns="0" rIns="36000" bIns="0" anchor="ctr">
            <a:spAutoFit/>
          </a:bodyPr>
          <a:lstStyle/>
          <a:p>
            <a:pPr marL="271463" lvl="2" indent="-271463" algn="just" defTabSz="908050" rtl="1">
              <a:spcBef>
                <a:spcPts val="600"/>
              </a:spcBef>
              <a:spcAft>
                <a:spcPts val="600"/>
              </a:spcAft>
              <a:buClr>
                <a:schemeClr val="tx2"/>
              </a:buClr>
              <a:buSzPct val="95000"/>
              <a:buFont typeface="+mj-lt"/>
              <a:buAutoNum type="arabicPeriod" startAt="5"/>
            </a:pPr>
            <a:r>
              <a:rPr lang="he-IL" sz="2400" dirty="0">
                <a:solidFill>
                  <a:schemeClr val="tx1"/>
                </a:solidFill>
                <a:latin typeface="+mn-lt"/>
                <a:cs typeface="+mn-cs"/>
              </a:rPr>
              <a:t>שירותים הנוגעים לתכנון ב-</a:t>
            </a:r>
            <a:r>
              <a:rPr lang="en-US" sz="2400" dirty="0">
                <a:solidFill>
                  <a:schemeClr val="tx1"/>
                </a:solidFill>
                <a:latin typeface="+mn-lt"/>
                <a:cs typeface="+mn-cs"/>
              </a:rPr>
              <a:t>BIM </a:t>
            </a:r>
            <a:r>
              <a:rPr lang="he-IL" sz="2400" dirty="0">
                <a:solidFill>
                  <a:schemeClr val="tx1"/>
                </a:solidFill>
                <a:latin typeface="+mn-lt"/>
                <a:cs typeface="+mn-cs"/>
              </a:rPr>
              <a:t> סומנו ב"*", </a:t>
            </a:r>
            <a:r>
              <a:rPr lang="he-IL" sz="2400" dirty="0" err="1">
                <a:solidFill>
                  <a:schemeClr val="tx1"/>
                </a:solidFill>
                <a:latin typeface="+mn-lt"/>
                <a:cs typeface="+mn-cs"/>
              </a:rPr>
              <a:t>בפרויקטי</a:t>
            </a:r>
            <a:r>
              <a:rPr lang="he-IL" sz="2400" dirty="0">
                <a:solidFill>
                  <a:schemeClr val="tx1"/>
                </a:solidFill>
                <a:latin typeface="+mn-lt"/>
                <a:cs typeface="+mn-cs"/>
              </a:rPr>
              <a:t> </a:t>
            </a:r>
            <a:r>
              <a:rPr lang="en-US" sz="2400" dirty="0">
                <a:solidFill>
                  <a:schemeClr val="tx1"/>
                </a:solidFill>
                <a:latin typeface="+mn-lt"/>
                <a:cs typeface="+mn-cs"/>
              </a:rPr>
              <a:t>BIM</a:t>
            </a:r>
            <a:r>
              <a:rPr lang="he-IL" sz="2400" dirty="0">
                <a:solidFill>
                  <a:schemeClr val="tx1"/>
                </a:solidFill>
                <a:latin typeface="+mn-lt"/>
                <a:cs typeface="+mn-cs"/>
              </a:rPr>
              <a:t> שירותים אלו מחייבים בנוסף ליתר השירותים. </a:t>
            </a:r>
            <a:endParaRPr lang="en-US" sz="2400" dirty="0">
              <a:solidFill>
                <a:schemeClr val="tx1"/>
              </a:solidFill>
              <a:latin typeface="+mn-lt"/>
              <a:cs typeface="+mn-cs"/>
            </a:endParaRPr>
          </a:p>
        </p:txBody>
      </p:sp>
      <p:sp>
        <p:nvSpPr>
          <p:cNvPr id="9"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תכולת שירותי האדריכל </a:t>
            </a:r>
            <a:endParaRPr lang="he-IL" altLang="he-IL" sz="2800" kern="0" dirty="0"/>
          </a:p>
        </p:txBody>
      </p:sp>
      <p:pic>
        <p:nvPicPr>
          <p:cNvPr id="10" name="תמונה 9"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
        <p:nvSpPr>
          <p:cNvPr id="12" name="Content Placeholder 2"/>
          <p:cNvSpPr txBox="1">
            <a:spLocks/>
          </p:cNvSpPr>
          <p:nvPr/>
        </p:nvSpPr>
        <p:spPr bwMode="auto">
          <a:xfrm>
            <a:off x="539552" y="2518737"/>
            <a:ext cx="8136904" cy="369332"/>
          </a:xfrm>
          <a:prstGeom prst="rect">
            <a:avLst/>
          </a:prstGeom>
          <a:solidFill>
            <a:srgbClr val="E4FFC9"/>
          </a:solidFill>
          <a:ln/>
        </p:spPr>
        <p:style>
          <a:lnRef idx="1">
            <a:schemeClr val="accent1"/>
          </a:lnRef>
          <a:fillRef idx="2">
            <a:schemeClr val="accent1"/>
          </a:fillRef>
          <a:effectRef idx="1">
            <a:schemeClr val="accent1"/>
          </a:effectRef>
          <a:fontRef idx="minor">
            <a:schemeClr val="dk1"/>
          </a:fontRef>
        </p:style>
        <p:txBody>
          <a:bodyPr wrap="square" lIns="36000" tIns="0" rIns="36000" bIns="0" anchor="ctr">
            <a:spAutoFit/>
          </a:bodyPr>
          <a:lstStyle>
            <a:defPPr>
              <a:defRPr lang="ru-RU"/>
            </a:defPPr>
            <a:lvl1pPr>
              <a:defRPr>
                <a:solidFill>
                  <a:schemeClr val="dk1"/>
                </a:solidFill>
              </a:defRPr>
            </a:lvl1pPr>
            <a:lvl2pPr>
              <a:defRPr>
                <a:solidFill>
                  <a:schemeClr val="dk1"/>
                </a:solidFill>
              </a:defRPr>
            </a:lvl2pPr>
            <a:lvl3pPr marL="288000" lvl="2" indent="-288000" algn="just" defTabSz="908050" rtl="1">
              <a:spcBef>
                <a:spcPts val="600"/>
              </a:spcBef>
              <a:spcAft>
                <a:spcPts val="600"/>
              </a:spcAft>
              <a:buClr>
                <a:schemeClr val="tx2"/>
              </a:buClr>
              <a:buSzPct val="95000"/>
              <a:buFont typeface="+mj-lt"/>
              <a:buAutoNum type="arabicPeriod" startAt="2"/>
              <a:defRPr sz="2200">
                <a:solidFill>
                  <a:schemeClr val="tx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L="271463" indent="-271463" algn="just" rtl="1">
              <a:buSzPct val="95000"/>
              <a:buFont typeface="+mj-lt"/>
              <a:buAutoNum type="arabicPeriod" startAt="2"/>
            </a:pPr>
            <a:r>
              <a:rPr lang="he-IL" altLang="he-IL" sz="2400" dirty="0"/>
              <a:t>פירוט תוצרי התכנון הנדרשים</a:t>
            </a:r>
          </a:p>
        </p:txBody>
      </p:sp>
      <p:sp>
        <p:nvSpPr>
          <p:cNvPr id="14" name="מלבן 13"/>
          <p:cNvSpPr/>
          <p:nvPr/>
        </p:nvSpPr>
        <p:spPr>
          <a:xfrm>
            <a:off x="539552" y="2996952"/>
            <a:ext cx="8136904" cy="1107996"/>
          </a:xfrm>
          <a:prstGeom prst="rect">
            <a:avLst/>
          </a:prstGeom>
          <a:solidFill>
            <a:srgbClr val="E4FFC9"/>
          </a:solidFill>
          <a:ln/>
        </p:spPr>
        <p:style>
          <a:lnRef idx="1">
            <a:schemeClr val="accent1"/>
          </a:lnRef>
          <a:fillRef idx="2">
            <a:schemeClr val="accent1"/>
          </a:fillRef>
          <a:effectRef idx="1">
            <a:schemeClr val="accent1"/>
          </a:effectRef>
          <a:fontRef idx="minor">
            <a:schemeClr val="dk1"/>
          </a:fontRef>
        </p:style>
        <p:txBody>
          <a:bodyPr wrap="square" lIns="36000" tIns="0" rIns="36000" bIns="0" anchor="ctr">
            <a:spAutoFit/>
          </a:bodyPr>
          <a:lstStyle/>
          <a:p>
            <a:pPr marL="271463" lvl="2" indent="-271463" algn="just" defTabSz="908050" rtl="1">
              <a:spcBef>
                <a:spcPts val="600"/>
              </a:spcBef>
              <a:spcAft>
                <a:spcPts val="600"/>
              </a:spcAft>
              <a:buClr>
                <a:schemeClr val="tx2"/>
              </a:buClr>
              <a:buSzPct val="95000"/>
              <a:buFont typeface="+mj-lt"/>
              <a:buAutoNum type="arabicPeriod" startAt="3"/>
            </a:pPr>
            <a:r>
              <a:rPr lang="he-IL" altLang="he-IL" sz="2400" dirty="0"/>
              <a:t>תכולת שירותים מיוחדים : הכנת פרוגרמה, בקשה להיתר, תכניות סופרפוזיציה, ניהול מיזם בתכנון כוללני, מפרטים מיוחדים וכתבי כמויות לאדריכלות, לוח זמנים שלדי לביצוע, עיצוב פנים.</a:t>
            </a:r>
          </a:p>
        </p:txBody>
      </p:sp>
    </p:spTree>
    <p:extLst>
      <p:ext uri="{BB962C8B-B14F-4D97-AF65-F5344CB8AC3E}">
        <p14:creationId xmlns:p14="http://schemas.microsoft.com/office/powerpoint/2010/main" val="1605652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2"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7</a:t>
            </a:fld>
            <a:endParaRPr lang="he-IL" altLang="he-IL"/>
          </a:p>
        </p:txBody>
      </p:sp>
      <p:sp>
        <p:nvSpPr>
          <p:cNvPr id="3" name="מלבן 2"/>
          <p:cNvSpPr/>
          <p:nvPr/>
        </p:nvSpPr>
        <p:spPr>
          <a:xfrm>
            <a:off x="539552" y="908720"/>
            <a:ext cx="8208912" cy="605294"/>
          </a:xfrm>
          <a:prstGeom prst="rect">
            <a:avLst/>
          </a:prstGeom>
        </p:spPr>
        <p:txBody>
          <a:bodyPr wrap="square">
            <a:spAutoFit/>
          </a:bodyPr>
          <a:lstStyle/>
          <a:p>
            <a:pPr marL="342900" lvl="0" indent="-342900" algn="just" rtl="1">
              <a:lnSpc>
                <a:spcPts val="2000"/>
              </a:lnSpc>
              <a:buFont typeface="+mj-lt"/>
              <a:buAutoNum type="arabicParenR"/>
            </a:pPr>
            <a:r>
              <a:rPr lang="he-IL" sz="1900" dirty="0"/>
              <a:t>לימוד יסודי של הפרוגרמה, בירורים של הפרוגרמה מול מנהל הפרויקט והגוף המשתמש וביצוע התכנון על פיה. </a:t>
            </a:r>
            <a:endParaRPr lang="en-US" sz="1900" dirty="0"/>
          </a:p>
        </p:txBody>
      </p:sp>
      <p:sp>
        <p:nvSpPr>
          <p:cNvPr id="5" name="מלבן 4"/>
          <p:cNvSpPr/>
          <p:nvPr/>
        </p:nvSpPr>
        <p:spPr>
          <a:xfrm>
            <a:off x="539552" y="1509100"/>
            <a:ext cx="8208912" cy="861774"/>
          </a:xfrm>
          <a:prstGeom prst="rect">
            <a:avLst/>
          </a:prstGeom>
        </p:spPr>
        <p:txBody>
          <a:bodyPr wrap="square">
            <a:spAutoFit/>
          </a:bodyPr>
          <a:lstStyle/>
          <a:p>
            <a:pPr marL="360000" lvl="0" indent="-360000" algn="just" rtl="1">
              <a:lnSpc>
                <a:spcPts val="2000"/>
              </a:lnSpc>
              <a:buFont typeface="+mj-lt"/>
              <a:buAutoNum type="arabicParenR" startAt="2"/>
            </a:pPr>
            <a:r>
              <a:rPr lang="he-IL" sz="1900" dirty="0"/>
              <a:t>לימוד תכניות בינוי החלות על האתר, חקירות מוקדמות, התייעצות עם יועצים מומחים, בדיקת נתוני האתר, בין היתר בנושאי סביבה, אקלים, ארכיאולוגיה, הידרולוגיה וגיאולוגיה, ונושאים רלוונטיים אחרים ככל שיידרש.</a:t>
            </a:r>
            <a:endParaRPr lang="en-US" sz="1900" dirty="0"/>
          </a:p>
        </p:txBody>
      </p:sp>
      <p:sp>
        <p:nvSpPr>
          <p:cNvPr id="6" name="מלבן 5"/>
          <p:cNvSpPr/>
          <p:nvPr/>
        </p:nvSpPr>
        <p:spPr>
          <a:xfrm>
            <a:off x="539552" y="2420888"/>
            <a:ext cx="8208912" cy="348813"/>
          </a:xfrm>
          <a:prstGeom prst="rect">
            <a:avLst/>
          </a:prstGeom>
        </p:spPr>
        <p:txBody>
          <a:bodyPr wrap="square">
            <a:spAutoFit/>
          </a:bodyPr>
          <a:lstStyle/>
          <a:p>
            <a:pPr marL="360000" lvl="0" indent="-360000" algn="just" rtl="1">
              <a:lnSpc>
                <a:spcPts val="2000"/>
              </a:lnSpc>
              <a:buFont typeface="+mj-lt"/>
              <a:buAutoNum type="arabicParenR" startAt="3"/>
            </a:pPr>
            <a:r>
              <a:rPr lang="he-IL" sz="1900" dirty="0"/>
              <a:t>עריכת סיורים באתר ובסביבתו ועריכת תיעוד מצולם של הממצאים.</a:t>
            </a:r>
            <a:endParaRPr lang="en-US" sz="1900" dirty="0"/>
          </a:p>
        </p:txBody>
      </p:sp>
      <p:sp>
        <p:nvSpPr>
          <p:cNvPr id="8" name="מלבן 7"/>
          <p:cNvSpPr/>
          <p:nvPr/>
        </p:nvSpPr>
        <p:spPr>
          <a:xfrm>
            <a:off x="539552" y="2771956"/>
            <a:ext cx="8208912" cy="348813"/>
          </a:xfrm>
          <a:prstGeom prst="rect">
            <a:avLst/>
          </a:prstGeom>
        </p:spPr>
        <p:txBody>
          <a:bodyPr wrap="square">
            <a:spAutoFit/>
          </a:bodyPr>
          <a:lstStyle/>
          <a:p>
            <a:pPr marL="360000" lvl="0" indent="-360000" algn="just" rtl="1">
              <a:lnSpc>
                <a:spcPts val="2000"/>
              </a:lnSpc>
              <a:buFont typeface="+mj-lt"/>
              <a:buAutoNum type="arabicParenR" startAt="4"/>
            </a:pPr>
            <a:r>
              <a:rPr lang="he-IL" sz="1900" dirty="0"/>
              <a:t>השתתפות בפגישות תיאום ותיאום שוטף עם מנהל הפרויקט והיועצים.</a:t>
            </a:r>
            <a:endParaRPr lang="en-US" sz="1900" dirty="0"/>
          </a:p>
        </p:txBody>
      </p:sp>
      <p:sp>
        <p:nvSpPr>
          <p:cNvPr id="9" name="מלבן 8"/>
          <p:cNvSpPr/>
          <p:nvPr/>
        </p:nvSpPr>
        <p:spPr>
          <a:xfrm>
            <a:off x="539552" y="3068960"/>
            <a:ext cx="8208912" cy="605294"/>
          </a:xfrm>
          <a:prstGeom prst="rect">
            <a:avLst/>
          </a:prstGeom>
        </p:spPr>
        <p:txBody>
          <a:bodyPr wrap="square">
            <a:spAutoFit/>
          </a:bodyPr>
          <a:lstStyle/>
          <a:p>
            <a:pPr marL="360000" lvl="0" indent="-360000" algn="just" rtl="1">
              <a:lnSpc>
                <a:spcPts val="2000"/>
              </a:lnSpc>
              <a:buFont typeface="+mj-lt"/>
              <a:buAutoNum type="arabicParenR" startAt="5"/>
            </a:pPr>
            <a:r>
              <a:rPr lang="he-IL" sz="1900" dirty="0"/>
              <a:t>בירורים ברשויות המוסמכות, גורמי צה"ל או גורמים אחרים בקשר לבעיות החוקיות והאחרות הכרוכות בתכנון המבנה ולאישורים נדרשים לצורך ביצוע המבנה. </a:t>
            </a:r>
            <a:endParaRPr lang="en-US" sz="1900" dirty="0"/>
          </a:p>
        </p:txBody>
      </p:sp>
      <p:sp>
        <p:nvSpPr>
          <p:cNvPr id="11" name="מלבן 10"/>
          <p:cNvSpPr/>
          <p:nvPr/>
        </p:nvSpPr>
        <p:spPr>
          <a:xfrm>
            <a:off x="539552" y="3645024"/>
            <a:ext cx="8208912" cy="348813"/>
          </a:xfrm>
          <a:prstGeom prst="rect">
            <a:avLst/>
          </a:prstGeom>
        </p:spPr>
        <p:txBody>
          <a:bodyPr wrap="square">
            <a:spAutoFit/>
          </a:bodyPr>
          <a:lstStyle/>
          <a:p>
            <a:pPr marL="360000" lvl="0" indent="-360000" algn="just" rtl="1">
              <a:lnSpc>
                <a:spcPts val="2000"/>
              </a:lnSpc>
              <a:buFont typeface="+mj-lt"/>
              <a:buAutoNum type="arabicParenR" startAt="6"/>
            </a:pPr>
            <a:r>
              <a:rPr lang="he-IL" sz="1900" dirty="0"/>
              <a:t>הכנת תרשימי זיקות מפורטים בין אגפי הבניין ובין המבנה וסביבתו.</a:t>
            </a:r>
            <a:endParaRPr lang="en-US" sz="1900" dirty="0"/>
          </a:p>
        </p:txBody>
      </p:sp>
      <p:sp>
        <p:nvSpPr>
          <p:cNvPr id="12" name="מלבן 11"/>
          <p:cNvSpPr/>
          <p:nvPr/>
        </p:nvSpPr>
        <p:spPr>
          <a:xfrm>
            <a:off x="539552" y="3933056"/>
            <a:ext cx="8208912" cy="605294"/>
          </a:xfrm>
          <a:prstGeom prst="rect">
            <a:avLst/>
          </a:prstGeom>
        </p:spPr>
        <p:txBody>
          <a:bodyPr wrap="square">
            <a:spAutoFit/>
          </a:bodyPr>
          <a:lstStyle/>
          <a:p>
            <a:pPr marL="360000" lvl="0" indent="-360000" algn="just" rtl="1">
              <a:lnSpc>
                <a:spcPts val="2000"/>
              </a:lnSpc>
              <a:buFont typeface="+mj-lt"/>
              <a:buAutoNum type="arabicParenR" startAt="7"/>
            </a:pPr>
            <a:r>
              <a:rPr lang="he-IL" sz="1900" dirty="0"/>
              <a:t>גיבוש סכמות חלופיות למערך המבנה והצגתן בליווי השוואה של פרמטרים להערכה (כלכליים, תפקודיים, אחזקה ואסתטיקה).</a:t>
            </a:r>
            <a:endParaRPr lang="en-US" sz="1900" dirty="0"/>
          </a:p>
        </p:txBody>
      </p:sp>
      <p:sp>
        <p:nvSpPr>
          <p:cNvPr id="13" name="מלבן 12"/>
          <p:cNvSpPr/>
          <p:nvPr/>
        </p:nvSpPr>
        <p:spPr>
          <a:xfrm>
            <a:off x="539552" y="4509120"/>
            <a:ext cx="8208912" cy="361637"/>
          </a:xfrm>
          <a:prstGeom prst="rect">
            <a:avLst/>
          </a:prstGeom>
        </p:spPr>
        <p:txBody>
          <a:bodyPr wrap="square">
            <a:spAutoFit/>
          </a:bodyPr>
          <a:lstStyle/>
          <a:p>
            <a:pPr marL="360000" lvl="0" indent="-360000" algn="just" rtl="1">
              <a:lnSpc>
                <a:spcPts val="2000"/>
              </a:lnSpc>
              <a:buFont typeface="+mj-lt"/>
              <a:buAutoNum type="arabicParenR" startAt="8"/>
            </a:pPr>
            <a:r>
              <a:rPr lang="he-IL" sz="1900" dirty="0"/>
              <a:t>תיאום החלופות עם צוות התכנון ליישום המידע שנמסר על-ידו.</a:t>
            </a:r>
            <a:endParaRPr lang="en-US" sz="1900" dirty="0"/>
          </a:p>
        </p:txBody>
      </p:sp>
      <p:sp>
        <p:nvSpPr>
          <p:cNvPr id="15" name="מלבן 14"/>
          <p:cNvSpPr/>
          <p:nvPr/>
        </p:nvSpPr>
        <p:spPr>
          <a:xfrm>
            <a:off x="539552" y="4861488"/>
            <a:ext cx="8208912" cy="1631216"/>
          </a:xfrm>
          <a:prstGeom prst="rect">
            <a:avLst/>
          </a:prstGeom>
        </p:spPr>
        <p:txBody>
          <a:bodyPr wrap="square">
            <a:spAutoFit/>
          </a:bodyPr>
          <a:lstStyle/>
          <a:p>
            <a:pPr marL="360000" lvl="0" indent="-360000" algn="just" rtl="1">
              <a:lnSpc>
                <a:spcPts val="2000"/>
              </a:lnSpc>
              <a:buFont typeface="+mj-lt"/>
              <a:buAutoNum type="arabicParenR" startAt="9"/>
            </a:pPr>
            <a:r>
              <a:rPr lang="he-IL" sz="1900" dirty="0"/>
              <a:t>עריכת חישוב שטחים מסכם לכל חלופה והשוואה מפורטת בין המתוכנן לבין הפרוגרמה. הכנת תכניות מוקדמות (</a:t>
            </a:r>
            <a:r>
              <a:rPr lang="he-IL" sz="1900" dirty="0" err="1"/>
              <a:t>בקנ"מ</a:t>
            </a:r>
            <a:r>
              <a:rPr lang="he-IL" sz="1900" dirty="0"/>
              <a:t> 1:100) של החלופה המאושרת המתארות את הצורה העקרונית של המבנה והעמדתו בשטח, והכוללות: תכניות עקרוניות של כל המפלסים, חזיתות ראשיות, חתכים ראשיים, תכניות תלת- ממדיות, כל הנדרש להצגת המבנה, לרבות הצגת שילוב המבנה עם הפיתוח הסביבתי ועם מבנים סמוכים (קיימים/מתוכננים).</a:t>
            </a:r>
            <a:endParaRPr lang="en-US" sz="1900" dirty="0"/>
          </a:p>
        </p:txBody>
      </p:sp>
      <p:sp>
        <p:nvSpPr>
          <p:cNvPr id="16"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שירותי תכנון &gt; ת' מוקדם </a:t>
            </a:r>
            <a:endParaRPr lang="he-IL" altLang="he-IL" sz="2800" kern="0" dirty="0"/>
          </a:p>
        </p:txBody>
      </p:sp>
      <p:pic>
        <p:nvPicPr>
          <p:cNvPr id="17" name="תמונה 16"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extLst>
      <p:ext uri="{BB962C8B-B14F-4D97-AF65-F5344CB8AC3E}">
        <p14:creationId xmlns:p14="http://schemas.microsoft.com/office/powerpoint/2010/main" val="3865584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9" grpId="0"/>
      <p:bldP spid="11" grpId="0"/>
      <p:bldP spid="12" grpId="0"/>
      <p:bldP spid="13"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8</a:t>
            </a:fld>
            <a:endParaRPr lang="he-IL" altLang="he-IL"/>
          </a:p>
        </p:txBody>
      </p:sp>
      <p:sp>
        <p:nvSpPr>
          <p:cNvPr id="3" name="מלבן 2"/>
          <p:cNvSpPr/>
          <p:nvPr/>
        </p:nvSpPr>
        <p:spPr>
          <a:xfrm>
            <a:off x="467544" y="2438018"/>
            <a:ext cx="8280920" cy="630942"/>
          </a:xfrm>
          <a:prstGeom prst="rect">
            <a:avLst/>
          </a:prstGeom>
        </p:spPr>
        <p:txBody>
          <a:bodyPr wrap="square">
            <a:spAutoFit/>
          </a:bodyPr>
          <a:lstStyle/>
          <a:p>
            <a:pPr marL="396000" indent="-396000" algn="just" rtl="1">
              <a:lnSpc>
                <a:spcPts val="2100"/>
              </a:lnSpc>
              <a:buFont typeface="+mj-lt"/>
              <a:buAutoNum type="arabicParenR" startAt="10"/>
            </a:pPr>
            <a:r>
              <a:rPr lang="he-IL" sz="1900" dirty="0"/>
              <a:t>הכנת תיאור מילולי של המבנה, המפרט, בין היתר, את עקרונות התכנון, תיאור טכני כללי של המבנה, והצגת שיטת הבנייה המוצעת, חומרים </a:t>
            </a:r>
            <a:r>
              <a:rPr lang="he-IL" sz="1900" dirty="0" err="1"/>
              <a:t>ותגמירים</a:t>
            </a:r>
            <a:r>
              <a:rPr lang="he-IL" sz="1900" dirty="0"/>
              <a:t>.</a:t>
            </a:r>
            <a:endParaRPr lang="en-US" sz="1900" dirty="0"/>
          </a:p>
        </p:txBody>
      </p:sp>
      <p:sp>
        <p:nvSpPr>
          <p:cNvPr id="6" name="מלבן 5"/>
          <p:cNvSpPr/>
          <p:nvPr/>
        </p:nvSpPr>
        <p:spPr>
          <a:xfrm>
            <a:off x="467544" y="2942074"/>
            <a:ext cx="8280920" cy="630942"/>
          </a:xfrm>
          <a:prstGeom prst="rect">
            <a:avLst/>
          </a:prstGeom>
        </p:spPr>
        <p:txBody>
          <a:bodyPr wrap="square">
            <a:spAutoFit/>
          </a:bodyPr>
          <a:lstStyle/>
          <a:p>
            <a:pPr marL="396000" indent="-396000" algn="just" rtl="1">
              <a:lnSpc>
                <a:spcPts val="2100"/>
              </a:lnSpc>
              <a:buFont typeface="+mj-lt"/>
              <a:buAutoNum type="arabicParenR" startAt="11"/>
            </a:pPr>
            <a:r>
              <a:rPr lang="he-IL" sz="1900" dirty="0"/>
              <a:t>הצגת התכניות בפני מנהל הפרויקט ותיקון התכניות בהתאם להערות, עד להשגת פתרון מוסכם.</a:t>
            </a:r>
            <a:endParaRPr lang="en-US" sz="1900" dirty="0"/>
          </a:p>
        </p:txBody>
      </p:sp>
      <p:sp>
        <p:nvSpPr>
          <p:cNvPr id="7" name="מלבן 6"/>
          <p:cNvSpPr/>
          <p:nvPr/>
        </p:nvSpPr>
        <p:spPr>
          <a:xfrm>
            <a:off x="467544" y="3427403"/>
            <a:ext cx="8280920" cy="361637"/>
          </a:xfrm>
          <a:prstGeom prst="rect">
            <a:avLst/>
          </a:prstGeom>
        </p:spPr>
        <p:txBody>
          <a:bodyPr wrap="square">
            <a:spAutoFit/>
          </a:bodyPr>
          <a:lstStyle/>
          <a:p>
            <a:pPr marL="396000" indent="-396000" algn="just" rtl="1">
              <a:lnSpc>
                <a:spcPts val="2100"/>
              </a:lnSpc>
              <a:buFont typeface="+mj-lt"/>
              <a:buAutoNum type="arabicParenR" startAt="12"/>
            </a:pPr>
            <a:r>
              <a:rPr lang="he-IL" sz="1900" dirty="0"/>
              <a:t>הכנת מצגות ממוחשבות ככל שיידרש והצגתן לנציגי המזמין.</a:t>
            </a:r>
            <a:endParaRPr lang="en-US" sz="1900" dirty="0"/>
          </a:p>
        </p:txBody>
      </p:sp>
      <p:sp>
        <p:nvSpPr>
          <p:cNvPr id="8" name="מלבן 7"/>
          <p:cNvSpPr/>
          <p:nvPr/>
        </p:nvSpPr>
        <p:spPr>
          <a:xfrm>
            <a:off x="467544" y="3715435"/>
            <a:ext cx="8280920" cy="361637"/>
          </a:xfrm>
          <a:prstGeom prst="rect">
            <a:avLst/>
          </a:prstGeom>
        </p:spPr>
        <p:txBody>
          <a:bodyPr wrap="square">
            <a:spAutoFit/>
          </a:bodyPr>
          <a:lstStyle/>
          <a:p>
            <a:pPr marL="396000" indent="-396000" algn="just" rtl="1">
              <a:lnSpc>
                <a:spcPts val="2100"/>
              </a:lnSpc>
              <a:buFont typeface="+mj-lt"/>
              <a:buAutoNum type="arabicParenR" startAt="13"/>
            </a:pPr>
            <a:r>
              <a:rPr lang="he-IL" sz="1900" dirty="0"/>
              <a:t>מסירת נתונים לצוות התכנון  וליועצים לצורך התכנון המוקדם שלהם.</a:t>
            </a:r>
            <a:endParaRPr lang="en-US" sz="1900" dirty="0"/>
          </a:p>
        </p:txBody>
      </p:sp>
      <p:sp>
        <p:nvSpPr>
          <p:cNvPr id="9" name="מלבן 8"/>
          <p:cNvSpPr/>
          <p:nvPr/>
        </p:nvSpPr>
        <p:spPr>
          <a:xfrm>
            <a:off x="467544" y="4003467"/>
            <a:ext cx="8280920" cy="361637"/>
          </a:xfrm>
          <a:prstGeom prst="rect">
            <a:avLst/>
          </a:prstGeom>
        </p:spPr>
        <p:txBody>
          <a:bodyPr wrap="square">
            <a:spAutoFit/>
          </a:bodyPr>
          <a:lstStyle/>
          <a:p>
            <a:pPr marL="396000" indent="-396000" algn="just" rtl="1">
              <a:lnSpc>
                <a:spcPts val="2100"/>
              </a:lnSpc>
              <a:buFont typeface="+mj-lt"/>
              <a:buAutoNum type="arabicParenR" startAt="14"/>
            </a:pPr>
            <a:r>
              <a:rPr lang="he-IL" sz="1900" dirty="0"/>
              <a:t>הטמעת דרישות מוקדמות של היועצים בתכנון.</a:t>
            </a:r>
            <a:endParaRPr lang="en-US" sz="1900" dirty="0"/>
          </a:p>
        </p:txBody>
      </p:sp>
      <p:sp>
        <p:nvSpPr>
          <p:cNvPr id="11" name="מלבן 10"/>
          <p:cNvSpPr/>
          <p:nvPr/>
        </p:nvSpPr>
        <p:spPr>
          <a:xfrm>
            <a:off x="467544" y="4328954"/>
            <a:ext cx="8280920" cy="900246"/>
          </a:xfrm>
          <a:prstGeom prst="rect">
            <a:avLst/>
          </a:prstGeom>
        </p:spPr>
        <p:txBody>
          <a:bodyPr wrap="square">
            <a:spAutoFit/>
          </a:bodyPr>
          <a:lstStyle/>
          <a:p>
            <a:pPr marL="396000" indent="-396000" algn="just" rtl="1">
              <a:lnSpc>
                <a:spcPts val="2100"/>
              </a:lnSpc>
              <a:buFont typeface="+mj-lt"/>
              <a:buAutoNum type="arabicParenR" startAt="15"/>
            </a:pPr>
            <a:r>
              <a:rPr lang="he-IL" sz="1900" dirty="0">
                <a:solidFill>
                  <a:srgbClr val="FF0000"/>
                </a:solidFill>
              </a:rPr>
              <a:t>הכנת מודל </a:t>
            </a:r>
            <a:r>
              <a:rPr lang="en-US" sz="1900" dirty="0">
                <a:solidFill>
                  <a:srgbClr val="FF0000"/>
                </a:solidFill>
              </a:rPr>
              <a:t>BIM</a:t>
            </a:r>
            <a:r>
              <a:rPr lang="he-IL" sz="1900" dirty="0">
                <a:solidFill>
                  <a:srgbClr val="FF0000"/>
                </a:solidFill>
              </a:rPr>
              <a:t> אדריכלי, במידה ויוזמן ע"י מנהל הפרויקט, ברמת </a:t>
            </a:r>
            <a:r>
              <a:rPr lang="en-US" sz="1900" dirty="0">
                <a:solidFill>
                  <a:srgbClr val="FF0000"/>
                </a:solidFill>
              </a:rPr>
              <a:t>LOD100 </a:t>
            </a:r>
            <a:r>
              <a:rPr lang="he-IL" sz="1900" dirty="0">
                <a:solidFill>
                  <a:srgbClr val="FF0000"/>
                </a:solidFill>
              </a:rPr>
              <a:t>– קריא- מסות כולל צורה ראשונית, מפלסים, הגדרת קירות, עובי תקרות, מיקום קורות ועמ' מיקום פתחים ראשוני וכד' (ראה טבלת </a:t>
            </a:r>
            <a:r>
              <a:rPr lang="en-US" sz="1900" dirty="0">
                <a:solidFill>
                  <a:srgbClr val="FF0000"/>
                </a:solidFill>
              </a:rPr>
              <a:t>LOD </a:t>
            </a:r>
            <a:r>
              <a:rPr lang="he-IL" sz="1900" dirty="0">
                <a:solidFill>
                  <a:srgbClr val="FF0000"/>
                </a:solidFill>
              </a:rPr>
              <a:t> בנספח </a:t>
            </a:r>
            <a:r>
              <a:rPr lang="en-US" sz="1900" dirty="0">
                <a:solidFill>
                  <a:srgbClr val="FF0000"/>
                </a:solidFill>
              </a:rPr>
              <a:t>OIR</a:t>
            </a:r>
            <a:r>
              <a:rPr lang="he-IL" sz="1900" dirty="0">
                <a:solidFill>
                  <a:srgbClr val="FF0000"/>
                </a:solidFill>
              </a:rPr>
              <a:t> </a:t>
            </a:r>
            <a:r>
              <a:rPr lang="en-US" sz="1900" dirty="0">
                <a:solidFill>
                  <a:srgbClr val="FF0000"/>
                </a:solidFill>
              </a:rPr>
              <a:t>(</a:t>
            </a:r>
            <a:r>
              <a:rPr lang="he-IL" sz="1900" dirty="0">
                <a:solidFill>
                  <a:srgbClr val="FF0000"/>
                </a:solidFill>
              </a:rPr>
              <a:t>*</a:t>
            </a:r>
            <a:endParaRPr lang="en-US" sz="1900" dirty="0">
              <a:solidFill>
                <a:srgbClr val="FF0000"/>
              </a:solidFill>
            </a:endParaRPr>
          </a:p>
        </p:txBody>
      </p:sp>
      <p:sp>
        <p:nvSpPr>
          <p:cNvPr id="12" name="מלבן 11"/>
          <p:cNvSpPr/>
          <p:nvPr/>
        </p:nvSpPr>
        <p:spPr>
          <a:xfrm>
            <a:off x="467544" y="5102314"/>
            <a:ext cx="8280920" cy="630942"/>
          </a:xfrm>
          <a:prstGeom prst="rect">
            <a:avLst/>
          </a:prstGeom>
        </p:spPr>
        <p:txBody>
          <a:bodyPr wrap="square">
            <a:spAutoFit/>
          </a:bodyPr>
          <a:lstStyle/>
          <a:p>
            <a:pPr marL="396000" indent="-396000" algn="just" rtl="1">
              <a:lnSpc>
                <a:spcPts val="2100"/>
              </a:lnSpc>
              <a:buFont typeface="+mj-lt"/>
              <a:buAutoNum type="arabicParenR" startAt="16"/>
            </a:pPr>
            <a:r>
              <a:rPr lang="he-IL" sz="1900" dirty="0"/>
              <a:t>הצגת התוכניות בפני מזמין העבודה, עדכון ותיקון התוכניות בהתאם להערות עד לקבלת אישור סיום שלב ע"י מנהל הפרויקט. </a:t>
            </a:r>
            <a:endParaRPr lang="en-US" sz="1900" dirty="0"/>
          </a:p>
        </p:txBody>
      </p:sp>
      <p:sp>
        <p:nvSpPr>
          <p:cNvPr id="13" name="מלבן 12"/>
          <p:cNvSpPr/>
          <p:nvPr/>
        </p:nvSpPr>
        <p:spPr>
          <a:xfrm>
            <a:off x="467544" y="5659651"/>
            <a:ext cx="8280920" cy="361637"/>
          </a:xfrm>
          <a:prstGeom prst="rect">
            <a:avLst/>
          </a:prstGeom>
        </p:spPr>
        <p:txBody>
          <a:bodyPr wrap="square">
            <a:spAutoFit/>
          </a:bodyPr>
          <a:lstStyle/>
          <a:p>
            <a:pPr marL="396000" indent="-396000" algn="just" rtl="1">
              <a:lnSpc>
                <a:spcPts val="2100"/>
              </a:lnSpc>
              <a:buFont typeface="+mj-lt"/>
              <a:buAutoNum type="arabicParenR" startAt="17"/>
            </a:pPr>
            <a:r>
              <a:rPr lang="he-IL" sz="1900" dirty="0"/>
              <a:t>הכנת אומדן משוער של ערך המבנה. </a:t>
            </a:r>
            <a:endParaRPr lang="en-US" sz="1900" dirty="0"/>
          </a:p>
        </p:txBody>
      </p:sp>
      <p:sp>
        <p:nvSpPr>
          <p:cNvPr id="15" name="מלבן 14"/>
          <p:cNvSpPr/>
          <p:nvPr/>
        </p:nvSpPr>
        <p:spPr>
          <a:xfrm>
            <a:off x="467544" y="6095037"/>
            <a:ext cx="8280920" cy="369332"/>
          </a:xfrm>
          <a:prstGeom prst="rect">
            <a:avLst/>
          </a:prstGeom>
          <a:solidFill>
            <a:srgbClr val="FFFFC5"/>
          </a:solidFill>
        </p:spPr>
        <p:txBody>
          <a:bodyPr wrap="square">
            <a:spAutoFit/>
          </a:bodyPr>
          <a:lstStyle/>
          <a:p>
            <a:pPr algn="r" rtl="1"/>
            <a:r>
              <a:rPr lang="he-IL" b="1" dirty="0"/>
              <a:t>מעבר לשלב תכנון זה, מותנה באישור מנהל הפרויקט בכתב</a:t>
            </a:r>
            <a:endParaRPr lang="en-US" b="1" dirty="0"/>
          </a:p>
        </p:txBody>
      </p:sp>
      <p:sp>
        <p:nvSpPr>
          <p:cNvPr id="14" name="מלבן 13"/>
          <p:cNvSpPr/>
          <p:nvPr/>
        </p:nvSpPr>
        <p:spPr>
          <a:xfrm>
            <a:off x="539552" y="908720"/>
            <a:ext cx="8208912" cy="1631216"/>
          </a:xfrm>
          <a:prstGeom prst="rect">
            <a:avLst/>
          </a:prstGeom>
        </p:spPr>
        <p:txBody>
          <a:bodyPr wrap="square">
            <a:spAutoFit/>
          </a:bodyPr>
          <a:lstStyle/>
          <a:p>
            <a:pPr marL="360000" lvl="0" indent="-360000" algn="just" rtl="1">
              <a:lnSpc>
                <a:spcPts val="2000"/>
              </a:lnSpc>
              <a:buFont typeface="+mj-lt"/>
              <a:buAutoNum type="arabicParenR" startAt="9"/>
            </a:pPr>
            <a:r>
              <a:rPr lang="he-IL" sz="1900" dirty="0"/>
              <a:t>עריכת חישוב שטחים מסכם לכל חלופה והשוואה מפורטת בין המתוכנן לבין הפרוגרמה. הכנת תכניות מוקדמות (</a:t>
            </a:r>
            <a:r>
              <a:rPr lang="he-IL" sz="1900" dirty="0" err="1"/>
              <a:t>בקנ"מ</a:t>
            </a:r>
            <a:r>
              <a:rPr lang="he-IL" sz="1900" dirty="0"/>
              <a:t> 1:100) של החלופה המאושרת המתארות את הצורה העקרונית של המבנה והעמדתו בשטח, והכוללות: תכניות עקרוניות של כל המפלסים, חזיתות ראשיות, חתכים ראשיים, תכניות תלת- ממדיות, כל הנדרש להצגת המבנה, לרבות הצגת שילוב המבנה עם הפיתוח הסביבתי ועם מבנים סמוכים (קיימים/מתוכננים).</a:t>
            </a:r>
            <a:endParaRPr lang="en-US" sz="1900" dirty="0"/>
          </a:p>
        </p:txBody>
      </p:sp>
      <p:sp>
        <p:nvSpPr>
          <p:cNvPr id="16"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שירותי תכנון&gt;תכנון מוקדם </a:t>
            </a:r>
            <a:endParaRPr lang="he-IL" altLang="he-IL" sz="2800" kern="0" dirty="0"/>
          </a:p>
        </p:txBody>
      </p:sp>
      <p:pic>
        <p:nvPicPr>
          <p:cNvPr id="18" name="תמונה 17"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spTree>
    <p:extLst>
      <p:ext uri="{BB962C8B-B14F-4D97-AF65-F5344CB8AC3E}">
        <p14:creationId xmlns:p14="http://schemas.microsoft.com/office/powerpoint/2010/main" val="3697985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1" grpId="0"/>
      <p:bldP spid="12" grpId="0"/>
      <p:bldP spid="13"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מספר שקופית 1"/>
          <p:cNvSpPr>
            <a:spLocks noGrp="1"/>
          </p:cNvSpPr>
          <p:nvPr>
            <p:ph type="sldNum" sz="quarter" idx="10"/>
          </p:nvPr>
        </p:nvSpPr>
        <p:spPr/>
        <p:txBody>
          <a:bodyPr/>
          <a:lstStyle/>
          <a:p>
            <a:pPr>
              <a:defRPr/>
            </a:pPr>
            <a:fld id="{CE2A9442-89A9-4B22-9472-A29DED466E3C}" type="slidenum">
              <a:rPr lang="he-IL" altLang="he-IL" smtClean="0"/>
              <a:pPr>
                <a:defRPr/>
              </a:pPr>
              <a:t>9</a:t>
            </a:fld>
            <a:endParaRPr lang="he-IL" altLang="he-IL"/>
          </a:p>
        </p:txBody>
      </p:sp>
      <p:sp>
        <p:nvSpPr>
          <p:cNvPr id="3" name="מלבן 2"/>
          <p:cNvSpPr/>
          <p:nvPr/>
        </p:nvSpPr>
        <p:spPr>
          <a:xfrm>
            <a:off x="3635896" y="1772816"/>
            <a:ext cx="5040560" cy="3323987"/>
          </a:xfrm>
          <a:prstGeom prst="rect">
            <a:avLst/>
          </a:prstGeom>
          <a:ln>
            <a:solidFill>
              <a:schemeClr val="tx2">
                <a:lumMod val="25000"/>
                <a:lumOff val="75000"/>
              </a:schemeClr>
            </a:solidFill>
          </a:ln>
          <a:effectLst>
            <a:outerShdw blurRad="50800" dist="38100" dir="2700000" algn="tl" rotWithShape="0">
              <a:prstClr val="black">
                <a:alpha val="40000"/>
              </a:prstClr>
            </a:outerShdw>
          </a:effectLst>
        </p:spPr>
        <p:txBody>
          <a:bodyPr wrap="square">
            <a:spAutoFit/>
          </a:bodyPr>
          <a:lstStyle/>
          <a:p>
            <a:pPr algn="just" rtl="1">
              <a:lnSpc>
                <a:spcPct val="150000"/>
              </a:lnSpc>
            </a:pPr>
            <a:r>
              <a:rPr lang="he-IL" sz="2800" dirty="0"/>
              <a:t>מערכת תכניות מוקדמות על פי ההוראות מפורטות בסעיף המפרט שירותי התכנון בשלב זה, מאושרת בכתב על ידי מנהל הפרויקט והגוף המשתמש.</a:t>
            </a:r>
            <a:endParaRPr lang="en-US" sz="2800" dirty="0"/>
          </a:p>
        </p:txBody>
      </p:sp>
      <p:sp>
        <p:nvSpPr>
          <p:cNvPr id="6" name="Title 1"/>
          <p:cNvSpPr txBox="1">
            <a:spLocks/>
          </p:cNvSpPr>
          <p:nvPr/>
        </p:nvSpPr>
        <p:spPr>
          <a:xfrm>
            <a:off x="-396552" y="180529"/>
            <a:ext cx="8708900" cy="492443"/>
          </a:xfrm>
          <a:prstGeom prst="rect">
            <a:avLst/>
          </a:prstGeom>
        </p:spPr>
        <p:txBody>
          <a:bodyPr/>
          <a:lstStyle>
            <a:lvl1pPr algn="r" defTabSz="908050" rtl="1" eaLnBrk="0" fontAlgn="base" hangingPunct="0">
              <a:spcBef>
                <a:spcPct val="0"/>
              </a:spcBef>
              <a:spcAft>
                <a:spcPct val="0"/>
              </a:spcAft>
              <a:buSzPct val="100000"/>
              <a:defRPr sz="2400" b="1">
                <a:solidFill>
                  <a:schemeClr val="tx2"/>
                </a:solidFill>
                <a:latin typeface="+mj-lt"/>
                <a:ea typeface="+mj-ea"/>
                <a:cs typeface="+mj-cs"/>
              </a:defRPr>
            </a:lvl1pPr>
            <a:lvl2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2pPr>
            <a:lvl3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3pPr>
            <a:lvl4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4pPr>
            <a:lvl5pPr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5pPr>
            <a:lvl6pPr marL="4572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6pPr>
            <a:lvl7pPr marL="9144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7pPr>
            <a:lvl8pPr marL="13716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8pPr>
            <a:lvl9pPr marL="1828800" algn="r" defTabSz="908050" rtl="1" eaLnBrk="0" fontAlgn="base" hangingPunct="0">
              <a:spcBef>
                <a:spcPct val="0"/>
              </a:spcBef>
              <a:spcAft>
                <a:spcPct val="0"/>
              </a:spcAft>
              <a:buSzPct val="100000"/>
              <a:defRPr sz="2400" b="1">
                <a:solidFill>
                  <a:schemeClr val="tx2"/>
                </a:solidFill>
                <a:latin typeface="Arial" pitchFamily="34" charset="0"/>
                <a:cs typeface="Arial" pitchFamily="34" charset="0"/>
              </a:defRPr>
            </a:lvl9pPr>
          </a:lstStyle>
          <a:p>
            <a:r>
              <a:rPr lang="he-IL" altLang="he-IL" sz="2800" kern="0" dirty="0"/>
              <a:t>פרק 2.2 אדריכלות / </a:t>
            </a:r>
            <a:r>
              <a:rPr lang="he-IL" altLang="he-IL" sz="2800" b="0" kern="0" dirty="0"/>
              <a:t>תכנון מוקדם &gt; תוצרי תכנון</a:t>
            </a:r>
            <a:endParaRPr lang="he-IL" altLang="he-IL" sz="2800" kern="0" dirty="0"/>
          </a:p>
        </p:txBody>
      </p:sp>
      <p:pic>
        <p:nvPicPr>
          <p:cNvPr id="7" name="תמונה 6" descr="line construction,Civil engineer,Architects and worker,vector design Foto de archivo - 136637812"/>
          <p:cNvPicPr/>
          <p:nvPr/>
        </p:nvPicPr>
        <p:blipFill>
          <a:blip r:embed="rId2" cstate="print">
            <a:duotone>
              <a:prstClr val="black"/>
              <a:srgbClr val="D9C3A5">
                <a:tint val="50000"/>
                <a:satMod val="180000"/>
              </a:srgbClr>
            </a:duotone>
            <a:extLst>
              <a:ext uri="{BEBA8EAE-BF5A-486C-A8C5-ECC9F3942E4B}">
                <a14:imgProps xmlns:a14="http://schemas.microsoft.com/office/drawing/2010/main">
                  <a14:imgLayer r:embed="rId3">
                    <a14:imgEffect>
                      <a14:artisticPhotocopy/>
                    </a14:imgEffect>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35496" y="22696"/>
            <a:ext cx="936104" cy="670000"/>
          </a:xfrm>
          <a:prstGeom prst="rect">
            <a:avLst/>
          </a:prstGeom>
          <a:noFill/>
          <a:ln>
            <a:noFill/>
          </a:ln>
        </p:spPr>
      </p:pic>
      <p:pic>
        <p:nvPicPr>
          <p:cNvPr id="8" name="תמונה 7" descr="Lista de verificación de llenado a mano en el portapapeles. Foto de archivo - 96852810"/>
          <p:cNvPicPr/>
          <p:nvPr/>
        </p:nvPicPr>
        <p:blipFill>
          <a:blip r:embed="rId4">
            <a:clrChange>
              <a:clrFrom>
                <a:srgbClr val="55B6FB"/>
              </a:clrFrom>
              <a:clrTo>
                <a:srgbClr val="55B6FB">
                  <a:alpha val="0"/>
                </a:srgbClr>
              </a:clrTo>
            </a:clrChange>
            <a:extLst>
              <a:ext uri="{28A0092B-C50C-407E-A947-70E740481C1C}">
                <a14:useLocalDpi xmlns:a14="http://schemas.microsoft.com/office/drawing/2010/main" val="0"/>
              </a:ext>
            </a:extLst>
          </a:blip>
          <a:srcRect/>
          <a:stretch>
            <a:fillRect/>
          </a:stretch>
        </p:blipFill>
        <p:spPr bwMode="auto">
          <a:xfrm>
            <a:off x="570766" y="1772816"/>
            <a:ext cx="2993122" cy="3323987"/>
          </a:xfrm>
          <a:prstGeom prst="rect">
            <a:avLst/>
          </a:prstGeom>
          <a:noFill/>
          <a:ln>
            <a:solidFill>
              <a:schemeClr val="tx2">
                <a:lumMod val="25000"/>
                <a:lumOff val="75000"/>
              </a:schemeClr>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02147128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RESIZE" val="Yes"/>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K6nWfMccIk.1l.f7W2Has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lPDfLoKsZk23nuBeTfh30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pxsBUTq4VUGgrIXdwwNhjA"/>
</p:tagLst>
</file>

<file path=ppt/theme/theme1.xml><?xml version="1.0" encoding="utf-8"?>
<a:theme xmlns:a="http://schemas.openxmlformats.org/drawingml/2006/main" name="2_Firm Format - Hebrew">
  <a:themeElements>
    <a:clrScheme name="2_Firm Format - Hebrew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fontScheme name="2_Firm Format - Hebrew">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2813" rtl="0" eaLnBrk="1" fontAlgn="base" latinLnBrk="0" hangingPunct="1">
          <a:lnSpc>
            <a:spcPct val="100000"/>
          </a:lnSpc>
          <a:spcBef>
            <a:spcPct val="0"/>
          </a:spcBef>
          <a:spcAft>
            <a:spcPct val="0"/>
          </a:spcAft>
          <a:buClrTx/>
          <a:buSzPct val="100000"/>
          <a:buFontTx/>
          <a:buNone/>
          <a:tabLst/>
          <a:defRPr kumimoji="0" lang="ru-RU" altLang="he-IL"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2813" rtl="0" eaLnBrk="1" fontAlgn="base" latinLnBrk="0" hangingPunct="1">
          <a:lnSpc>
            <a:spcPct val="100000"/>
          </a:lnSpc>
          <a:spcBef>
            <a:spcPct val="0"/>
          </a:spcBef>
          <a:spcAft>
            <a:spcPct val="0"/>
          </a:spcAft>
          <a:buClrTx/>
          <a:buSzPct val="100000"/>
          <a:buFontTx/>
          <a:buNone/>
          <a:tabLst/>
          <a:defRPr kumimoji="0" lang="ru-RU" altLang="he-IL"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2_Firm Format - Hebrew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2_Firm Format - Hebrew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2_Firm Format - Hebrew 3">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E3E0BB"/>
      </a:accent1>
      <a:accent2>
        <a:srgbClr val="993333"/>
      </a:accent2>
      <a:accent3>
        <a:srgbClr val="FFFFFF"/>
      </a:accent3>
      <a:accent4>
        <a:srgbClr val="000000"/>
      </a:accent4>
      <a:accent5>
        <a:srgbClr val="EFEDDA"/>
      </a:accent5>
      <a:accent6>
        <a:srgbClr val="8A2D2D"/>
      </a:accent6>
      <a:hlink>
        <a:srgbClr val="999900"/>
      </a:hlink>
      <a:folHlink>
        <a:srgbClr val="00CC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12213</TotalTime>
  <Words>3827</Words>
  <Application>Microsoft Office PowerPoint</Application>
  <PresentationFormat>‫הצגה על המסך (4:3)</PresentationFormat>
  <Paragraphs>503</Paragraphs>
  <Slides>31</Slides>
  <Notes>2</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31</vt:i4>
      </vt:variant>
    </vt:vector>
  </HeadingPairs>
  <TitlesOfParts>
    <vt:vector size="36" baseType="lpstr">
      <vt:lpstr>Arial</vt:lpstr>
      <vt:lpstr>Courier New</vt:lpstr>
      <vt:lpstr>Times New Roman</vt:lpstr>
      <vt:lpstr>Wingdings</vt:lpstr>
      <vt:lpstr>2_Firm Format - Hebrew</vt:lpstr>
      <vt:lpstr>תעריפים ונהלים לעבודות תכנון במערכת הביטחון חלק 2– תעריפים 2.2 אדריכלות</vt:lpstr>
      <vt:lpstr>חלק 2 – תעריפים </vt:lpstr>
      <vt:lpstr>מצגת של PowerPoint‏</vt:lpstr>
      <vt:lpstr>חלק 2 – תעריפים / תכולות שירותים חדשות </vt:lpstr>
      <vt:lpstr>חלק 2 – תעריפים / מבנה התעריף</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דוגמא לחישוב לפי פרק 2.2 - אדריכלות</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דיון בנושא תעריף חדש אדריכלות</dc:title>
  <dc:creator>yaniv</dc:creator>
  <cp:lastModifiedBy>david sap</cp:lastModifiedBy>
  <cp:revision>680</cp:revision>
  <cp:lastPrinted>2018-11-27T09:13:01Z</cp:lastPrinted>
  <dcterms:created xsi:type="dcterms:W3CDTF">2016-12-20T10:29:19Z</dcterms:created>
  <dcterms:modified xsi:type="dcterms:W3CDTF">2021-07-26T02:04:45Z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uditLog">
    <vt:lpwstr/>
  </property>
  <property fmtid="{D5CDD505-2E9C-101B-9397-08002B2CF9AE}" pid="3" name="Classification">
    <vt:lpwstr>רשום בגוף המסמך</vt:lpwstr>
  </property>
  <property fmtid="{D5CDD505-2E9C-101B-9397-08002B2CF9AE}" pid="4" name="DocumentDate">
    <vt:lpwstr>2015-06-18T00:00:00Z</vt:lpwstr>
  </property>
  <property fmtid="{D5CDD505-2E9C-101B-9397-08002B2CF9AE}" pid="5" name="DocumentPriority">
    <vt:lpwstr>ללא</vt:lpwstr>
  </property>
  <property fmtid="{D5CDD505-2E9C-101B-9397-08002B2CF9AE}" pid="6" name="DocumentStatus">
    <vt:lpwstr>טיוטא</vt:lpwstr>
  </property>
  <property fmtid="{D5CDD505-2E9C-101B-9397-08002B2CF9AE}" pid="7" name="NatavRecipeints">
    <vt:lpwstr/>
  </property>
  <property fmtid="{D5CDD505-2E9C-101B-9397-08002B2CF9AE}" pid="8" name="SendCc">
    <vt:lpwstr/>
  </property>
  <property fmtid="{D5CDD505-2E9C-101B-9397-08002B2CF9AE}" pid="9" name="SendTo">
    <vt:lpwstr/>
  </property>
  <property fmtid="{D5CDD505-2E9C-101B-9397-08002B2CF9AE}" pid="10" name="SendTransfer">
    <vt:lpwstr/>
  </property>
  <property fmtid="{D5CDD505-2E9C-101B-9397-08002B2CF9AE}" pid="11" name="Sensitivity">
    <vt:lpwstr/>
  </property>
  <property fmtid="{D5CDD505-2E9C-101B-9397-08002B2CF9AE}" pid="12" name="Signature">
    <vt:lpwstr/>
  </property>
  <property fmtid="{D5CDD505-2E9C-101B-9397-08002B2CF9AE}" pid="13" name="Simouhin">
    <vt:lpwstr>נ-בינוי-032588-260616</vt:lpwstr>
  </property>
  <property fmtid="{D5CDD505-2E9C-101B-9397-08002B2CF9AE}" pid="14" name="SimpleTags">
    <vt:lpwstr>ILS</vt:lpwstr>
  </property>
  <property fmtid="{D5CDD505-2E9C-101B-9397-08002B2CF9AE}" pid="15" name="TransferInfo">
    <vt:lpwstr/>
  </property>
</Properties>
</file>