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9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60409" autoAdjust="0"/>
  </p:normalViewPr>
  <p:slideViewPr>
    <p:cSldViewPr snapToGrid="0">
      <p:cViewPr>
        <p:scale>
          <a:sx n="48" d="100"/>
          <a:sy n="48" d="100"/>
        </p:scale>
        <p:origin x="-2178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E2D9516C-47E2-48E2-B573-C684544450F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4329C7B5-C087-4390-AE18-150A16EE5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11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5B43B-5110-4941-8E23-0409347B5A4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6438"/>
            <a:ext cx="5680075" cy="3695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5400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8915400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D228F-0AC0-40F0-A33E-BB97753E6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6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ודורון המועסק כיועץ מקצועי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228F-0AC0-40F0-A33E-BB97753E6B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96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התנהלות עצמית של מנהל הפרויקט ומשרד המתכננים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228F-0AC0-40F0-A33E-BB97753E6B6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תאור סכמטי של ממשקי</a:t>
            </a:r>
            <a:r>
              <a:rPr lang="he-IL" baseline="0" dirty="0" smtClean="0"/>
              <a:t> עבודה מולם אתם עובדים.</a:t>
            </a:r>
          </a:p>
          <a:p>
            <a:pPr algn="r" rtl="1"/>
            <a:r>
              <a:rPr lang="he-IL" baseline="0" dirty="0" smtClean="0"/>
              <a:t>עד עכשיו דברנו על מדור אדריכלות. הוא יושב בענף הנדסה שמכיל תחתיו גם את המהנדסים המקצועיים. במקביל יש את המסגרות הפרויקטיליות.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228F-0AC0-40F0-A33E-BB97753E6B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92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aseline="0" dirty="0" smtClean="0"/>
              <a:t>אנחנו והמהנדסים המקצועיים נותנים הנחיות מקצועיות למנהלי הפרויקטים, משרדי התכנון וליועצים החיצונים</a:t>
            </a:r>
            <a:endParaRPr lang="en-US" dirty="0" smtClean="0"/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228F-0AC0-40F0-A33E-BB97753E6B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24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רק כדי לסבר את האוזן ולהבין את סדרי הגודל של הפרויקטים שמתנהלים באגף ובמדור מציגה קצת נתונים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228F-0AC0-40F0-A33E-BB97753E6B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32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גוף כלכלי</a:t>
            </a:r>
            <a:r>
              <a:rPr lang="he-IL" baseline="0" dirty="0" smtClean="0"/>
              <a:t> גדול שנבחן לא בכמה דירות הוא מוכר אלא האם מבנה המשרדים הזה יעיל מבחינה תפקודית ואם הוא מצליח להתקיים לאורך זמן עם עלויות אחזקה סבירות, ויכולת התחדשות שוטפת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228F-0AC0-40F0-A33E-BB97753E6B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73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228F-0AC0-40F0-A33E-BB97753E6B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91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כלומר כל המבנים</a:t>
            </a:r>
            <a:r>
              <a:rPr lang="he-IL" baseline="0" dirty="0" smtClean="0"/>
              <a:t> הסטנדרטיים יהיו כמעט מאופסי אנרגיה כתלות באופי המבנה. משרדים ומגורים עד ארבע קומות יהיו 90% מבנים הבעיתיות היא במבנים עתירי אנרגיה כחמלים דטה סנטר ועוד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228F-0AC0-40F0-A33E-BB97753E6B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98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228F-0AC0-40F0-A33E-BB97753E6B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62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עד עכשיו דברנו על פרויקטי הרוחב עכשיו נחזור ונדבר על העבודה השוטפת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228F-0AC0-40F0-A33E-BB97753E6B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3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468B-CEAE-4069-9609-460F18C82D3B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BDE1-697B-4918-98B8-2F9717B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1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468B-CEAE-4069-9609-460F18C82D3B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BDE1-697B-4918-98B8-2F9717B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3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468B-CEAE-4069-9609-460F18C82D3B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BDE1-697B-4918-98B8-2F9717B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7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468B-CEAE-4069-9609-460F18C82D3B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BDE1-697B-4918-98B8-2F9717B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16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468B-CEAE-4069-9609-460F18C82D3B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BDE1-697B-4918-98B8-2F9717B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43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468B-CEAE-4069-9609-460F18C82D3B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BDE1-697B-4918-98B8-2F9717B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0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468B-CEAE-4069-9609-460F18C82D3B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BDE1-697B-4918-98B8-2F9717B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5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468B-CEAE-4069-9609-460F18C82D3B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BDE1-697B-4918-98B8-2F9717B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16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468B-CEAE-4069-9609-460F18C82D3B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BDE1-697B-4918-98B8-2F9717B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468B-CEAE-4069-9609-460F18C82D3B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BDE1-697B-4918-98B8-2F9717B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99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468B-CEAE-4069-9609-460F18C82D3B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BDE1-697B-4918-98B8-2F9717B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3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5468B-CEAE-4069-9609-460F18C82D3B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1BDE1-697B-4918-98B8-2F9717B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3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4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9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4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0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4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1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4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9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1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4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6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7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1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11259" cy="681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9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0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7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3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5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4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8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1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9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3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4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0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9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8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7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157</Words>
  <Application>Microsoft Office PowerPoint</Application>
  <PresentationFormat>מותאם אישית</PresentationFormat>
  <Paragraphs>19</Paragraphs>
  <Slides>39</Slides>
  <Notes>10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39</vt:i4>
      </vt:variant>
    </vt:vector>
  </HeadingPairs>
  <TitlesOfParts>
    <vt:vector size="40" baseType="lpstr">
      <vt:lpstr>Office Theme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</dc:creator>
  <cp:lastModifiedBy>Tatiana Zemtsov</cp:lastModifiedBy>
  <cp:revision>12</cp:revision>
  <cp:lastPrinted>2021-07-31T10:55:54Z</cp:lastPrinted>
  <dcterms:created xsi:type="dcterms:W3CDTF">2021-07-31T10:04:56Z</dcterms:created>
  <dcterms:modified xsi:type="dcterms:W3CDTF">2021-08-05T10:58:42Z</dcterms:modified>
</cp:coreProperties>
</file>