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13" r:id="rId1"/>
  </p:sldMasterIdLst>
  <p:notesMasterIdLst>
    <p:notesMasterId r:id="rId11"/>
  </p:notesMasterIdLst>
  <p:handoutMasterIdLst>
    <p:handoutMasterId r:id="rId12"/>
  </p:handoutMasterIdLst>
  <p:sldIdLst>
    <p:sldId id="704" r:id="rId2"/>
    <p:sldId id="930" r:id="rId3"/>
    <p:sldId id="929" r:id="rId4"/>
    <p:sldId id="932" r:id="rId5"/>
    <p:sldId id="935" r:id="rId6"/>
    <p:sldId id="936" r:id="rId7"/>
    <p:sldId id="937" r:id="rId8"/>
    <p:sldId id="938" r:id="rId9"/>
    <p:sldId id="931" r:id="rId10"/>
  </p:sldIdLst>
  <p:sldSz cx="9144000" cy="6858000" type="screen4x3"/>
  <p:notesSz cx="6858000" cy="9926638"/>
  <p:defaultTextStyle>
    <a:defPPr>
      <a:defRPr lang="ru-RU"/>
    </a:defPPr>
    <a:lvl1pPr algn="l" defTabSz="912813"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5613" indent="1588" algn="l" defTabSz="912813"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2813" indent="1588" algn="l" defTabSz="912813"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0013" indent="1588" algn="l" defTabSz="912813"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7213" indent="1588" algn="l" defTabSz="912813"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E59F"/>
    <a:srgbClr val="FFFF99"/>
    <a:srgbClr val="FFFFA7"/>
    <a:srgbClr val="00CC00"/>
    <a:srgbClr val="CC9900"/>
    <a:srgbClr val="DCE4FF"/>
    <a:srgbClr val="CCFFCC"/>
    <a:srgbClr val="FFFFDD"/>
    <a:srgbClr val="FFFFCC"/>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152" autoAdjust="0"/>
    <p:restoredTop sz="94663" autoAdjust="0"/>
  </p:normalViewPr>
  <p:slideViewPr>
    <p:cSldViewPr>
      <p:cViewPr>
        <p:scale>
          <a:sx n="100" d="100"/>
          <a:sy n="100" d="100"/>
        </p:scale>
        <p:origin x="-1716" y="-2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10" d="100"/>
        <a:sy n="110" d="100"/>
      </p:scale>
      <p:origin x="0" y="28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96888"/>
          </a:xfrm>
          <a:prstGeom prst="rect">
            <a:avLst/>
          </a:prstGeom>
        </p:spPr>
        <p:txBody>
          <a:bodyPr vert="horz" lIns="91440" tIns="45720" rIns="91440" bIns="45720" rtlCol="1"/>
          <a:lstStyle>
            <a:lvl1pPr algn="l">
              <a:defRPr sz="1200"/>
            </a:lvl1pPr>
          </a:lstStyle>
          <a:p>
            <a:fld id="{F5B8775D-F45B-4BC3-B0E8-EB199AEBA4F3}" type="datetimeFigureOut">
              <a:rPr lang="he-IL" smtClean="0"/>
              <a:t>י"ג/אב/תשפ"א</a:t>
            </a:fld>
            <a:endParaRPr lang="he-IL"/>
          </a:p>
        </p:txBody>
      </p:sp>
      <p:sp>
        <p:nvSpPr>
          <p:cNvPr id="4" name="מציין מיקום של כותרת תחתונה 3"/>
          <p:cNvSpPr>
            <a:spLocks noGrp="1"/>
          </p:cNvSpPr>
          <p:nvPr>
            <p:ph type="ftr" sz="quarter" idx="2"/>
          </p:nvPr>
        </p:nvSpPr>
        <p:spPr>
          <a:xfrm>
            <a:off x="3886200" y="9428163"/>
            <a:ext cx="2971800"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8163"/>
            <a:ext cx="2971800" cy="496887"/>
          </a:xfrm>
          <a:prstGeom prst="rect">
            <a:avLst/>
          </a:prstGeom>
        </p:spPr>
        <p:txBody>
          <a:bodyPr vert="horz" lIns="91440" tIns="45720" rIns="91440" bIns="45720" rtlCol="1" anchor="b"/>
          <a:lstStyle>
            <a:lvl1pPr algn="l">
              <a:defRPr sz="1200"/>
            </a:lvl1pPr>
          </a:lstStyle>
          <a:p>
            <a:fld id="{C1D3D886-CBC6-46B6-8E2A-B437C73FB28C}" type="slidenum">
              <a:rPr lang="he-IL" smtClean="0"/>
              <a:t>‹#›</a:t>
            </a:fld>
            <a:endParaRPr lang="he-IL"/>
          </a:p>
        </p:txBody>
      </p:sp>
    </p:spTree>
    <p:extLst>
      <p:ext uri="{BB962C8B-B14F-4D97-AF65-F5344CB8AC3E}">
        <p14:creationId xmlns:p14="http://schemas.microsoft.com/office/powerpoint/2010/main" val="182536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rtl="1" eaLnBrk="0" hangingPunct="0">
              <a:buSzPct val="100000"/>
              <a:defRPr>
                <a:latin typeface="Arial" pitchFamily="34" charset="0"/>
                <a:cs typeface="Arial" pitchFamily="34" charset="0"/>
              </a:defRPr>
            </a:lvl1pPr>
          </a:lstStyle>
          <a:p>
            <a:pPr>
              <a:defRPr/>
            </a:pPr>
            <a:endParaRPr lang="ru-RU" altLang="he-IL"/>
          </a:p>
        </p:txBody>
      </p:sp>
      <p:sp>
        <p:nvSpPr>
          <p:cNvPr id="3075" name="Rectangle 3"/>
          <p:cNvSpPr>
            <a:spLocks noGrp="1" noChangeArrowheads="1"/>
          </p:cNvSpPr>
          <p:nvPr>
            <p:ph type="dt" idx="1"/>
          </p:nvPr>
        </p:nvSpPr>
        <p:spPr bwMode="auto">
          <a:xfrm>
            <a:off x="3884613" y="0"/>
            <a:ext cx="29718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rtl="1" eaLnBrk="0" hangingPunct="0">
              <a:buSzPct val="100000"/>
              <a:defRPr>
                <a:latin typeface="Arial" pitchFamily="34" charset="0"/>
                <a:cs typeface="Arial" pitchFamily="34" charset="0"/>
              </a:defRPr>
            </a:lvl1pPr>
          </a:lstStyle>
          <a:p>
            <a:pPr>
              <a:defRPr/>
            </a:pPr>
            <a:endParaRPr lang="ru-RU" altLang="he-IL"/>
          </a:p>
        </p:txBody>
      </p:sp>
      <p:sp>
        <p:nvSpPr>
          <p:cNvPr id="46084"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714875"/>
            <a:ext cx="5486400"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altLang="he-IL" noProof="0"/>
              <a:t>Click to edit Master text styles</a:t>
            </a:r>
          </a:p>
          <a:p>
            <a:pPr lvl="1"/>
            <a:r>
              <a:rPr lang="ru-RU" altLang="he-IL" noProof="0"/>
              <a:t>Second level</a:t>
            </a:r>
          </a:p>
          <a:p>
            <a:pPr lvl="2"/>
            <a:r>
              <a:rPr lang="ru-RU" altLang="he-IL" noProof="0"/>
              <a:t>Third level</a:t>
            </a:r>
          </a:p>
          <a:p>
            <a:pPr lvl="3"/>
            <a:r>
              <a:rPr lang="ru-RU" altLang="he-IL" noProof="0"/>
              <a:t>Fourth level</a:t>
            </a:r>
          </a:p>
          <a:p>
            <a:pPr lvl="4"/>
            <a:r>
              <a:rPr lang="ru-RU" altLang="he-IL" noProof="0"/>
              <a:t>Fifth level</a:t>
            </a:r>
          </a:p>
        </p:txBody>
      </p:sp>
      <p:sp>
        <p:nvSpPr>
          <p:cNvPr id="3078" name="Rectangle 6"/>
          <p:cNvSpPr>
            <a:spLocks noGrp="1" noChangeArrowheads="1"/>
          </p:cNvSpPr>
          <p:nvPr>
            <p:ph type="ftr" sz="quarter" idx="4"/>
          </p:nvPr>
        </p:nvSpPr>
        <p:spPr bwMode="auto">
          <a:xfrm>
            <a:off x="0" y="9428163"/>
            <a:ext cx="29718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rtl="1" eaLnBrk="0" hangingPunct="0">
              <a:buSzPct val="100000"/>
              <a:defRPr>
                <a:latin typeface="Arial" pitchFamily="34" charset="0"/>
                <a:cs typeface="Arial" pitchFamily="34" charset="0"/>
              </a:defRPr>
            </a:lvl1pPr>
          </a:lstStyle>
          <a:p>
            <a:pPr>
              <a:defRPr/>
            </a:pPr>
            <a:endParaRPr lang="ru-RU" altLang="he-IL"/>
          </a:p>
        </p:txBody>
      </p:sp>
      <p:sp>
        <p:nvSpPr>
          <p:cNvPr id="3079" name="Rectangle 7"/>
          <p:cNvSpPr>
            <a:spLocks noGrp="1" noChangeArrowheads="1"/>
          </p:cNvSpPr>
          <p:nvPr>
            <p:ph type="sldNum" sz="quarter" idx="5"/>
          </p:nvPr>
        </p:nvSpPr>
        <p:spPr bwMode="auto">
          <a:xfrm>
            <a:off x="3884613" y="9428163"/>
            <a:ext cx="29718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rtl="1">
              <a:buSzPct val="100000"/>
              <a:defRPr/>
            </a:lvl1pPr>
          </a:lstStyle>
          <a:p>
            <a:pPr>
              <a:defRPr/>
            </a:pPr>
            <a:fld id="{710BD97C-E262-4500-983A-4501118E4A1D}" type="slidenum">
              <a:rPr lang="ru-RU" altLang="he-IL"/>
              <a:pPr>
                <a:defRPr/>
              </a:pPr>
              <a:t>‹#›</a:t>
            </a:fld>
            <a:endParaRPr lang="ru-RU" altLang="he-IL"/>
          </a:p>
        </p:txBody>
      </p:sp>
    </p:spTree>
    <p:extLst>
      <p:ext uri="{BB962C8B-B14F-4D97-AF65-F5344CB8AC3E}">
        <p14:creationId xmlns:p14="http://schemas.microsoft.com/office/powerpoint/2010/main" val="49044068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algn="l" defTabSz="912813" rtl="0" eaLnBrk="0" fontAlgn="base" hangingPunct="0">
              <a:spcBef>
                <a:spcPct val="30000"/>
              </a:spcBef>
              <a:spcAft>
                <a:spcPct val="0"/>
              </a:spcAft>
              <a:defRPr sz="1200">
                <a:solidFill>
                  <a:schemeClr val="tx1"/>
                </a:solidFill>
                <a:latin typeface="Arial" pitchFamily="34" charset="0"/>
              </a:defRPr>
            </a:lvl6pPr>
            <a:lvl7pPr marL="2971800" indent="-228600" algn="l" defTabSz="912813" rtl="0" eaLnBrk="0" fontAlgn="base" hangingPunct="0">
              <a:spcBef>
                <a:spcPct val="30000"/>
              </a:spcBef>
              <a:spcAft>
                <a:spcPct val="0"/>
              </a:spcAft>
              <a:defRPr sz="1200">
                <a:solidFill>
                  <a:schemeClr val="tx1"/>
                </a:solidFill>
                <a:latin typeface="Arial" pitchFamily="34" charset="0"/>
              </a:defRPr>
            </a:lvl7pPr>
            <a:lvl8pPr marL="3429000" indent="-228600" algn="l" defTabSz="912813" rtl="0" eaLnBrk="0" fontAlgn="base" hangingPunct="0">
              <a:spcBef>
                <a:spcPct val="30000"/>
              </a:spcBef>
              <a:spcAft>
                <a:spcPct val="0"/>
              </a:spcAft>
              <a:defRPr sz="1200">
                <a:solidFill>
                  <a:schemeClr val="tx1"/>
                </a:solidFill>
                <a:latin typeface="Arial" pitchFamily="34" charset="0"/>
              </a:defRPr>
            </a:lvl8pPr>
            <a:lvl9pPr marL="3886200" indent="-228600" algn="l" defTabSz="912813" rtl="0" eaLnBrk="0" fontAlgn="base" hangingPunct="0">
              <a:spcBef>
                <a:spcPct val="30000"/>
              </a:spcBef>
              <a:spcAft>
                <a:spcPct val="0"/>
              </a:spcAft>
              <a:defRPr sz="1200">
                <a:solidFill>
                  <a:schemeClr val="tx1"/>
                </a:solidFill>
                <a:latin typeface="Arial" pitchFamily="34" charset="0"/>
              </a:defRPr>
            </a:lvl9pPr>
          </a:lstStyle>
          <a:p>
            <a:pPr>
              <a:spcBef>
                <a:spcPct val="0"/>
              </a:spcBef>
              <a:buSzTx/>
            </a:pPr>
            <a:fld id="{1ABF306A-53E5-447B-8C09-F575246C901A}" type="slidenum">
              <a:rPr lang="ru-RU" altLang="he-IL" sz="1800" smtClean="0"/>
              <a:pPr>
                <a:spcBef>
                  <a:spcPct val="0"/>
                </a:spcBef>
                <a:buSzTx/>
              </a:pPr>
              <a:t>1</a:t>
            </a:fld>
            <a:endParaRPr lang="ru-RU" altLang="he-IL" sz="1800" dirty="0"/>
          </a:p>
        </p:txBody>
      </p:sp>
      <p:sp>
        <p:nvSpPr>
          <p:cNvPr id="47107" name="Rectangle 10"/>
          <p:cNvSpPr>
            <a:spLocks noGrp="1" noRot="1" noChangeAspect="1"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algn="l" defTabSz="912813" rtl="0" eaLnBrk="0" fontAlgn="base" hangingPunct="0">
              <a:spcBef>
                <a:spcPct val="30000"/>
              </a:spcBef>
              <a:spcAft>
                <a:spcPct val="0"/>
              </a:spcAft>
              <a:defRPr sz="1200">
                <a:solidFill>
                  <a:schemeClr val="tx1"/>
                </a:solidFill>
                <a:latin typeface="Arial" pitchFamily="34" charset="0"/>
              </a:defRPr>
            </a:lvl6pPr>
            <a:lvl7pPr marL="2971800" indent="-228600" algn="l" defTabSz="912813" rtl="0" eaLnBrk="0" fontAlgn="base" hangingPunct="0">
              <a:spcBef>
                <a:spcPct val="30000"/>
              </a:spcBef>
              <a:spcAft>
                <a:spcPct val="0"/>
              </a:spcAft>
              <a:defRPr sz="1200">
                <a:solidFill>
                  <a:schemeClr val="tx1"/>
                </a:solidFill>
                <a:latin typeface="Arial" pitchFamily="34" charset="0"/>
              </a:defRPr>
            </a:lvl7pPr>
            <a:lvl8pPr marL="3429000" indent="-228600" algn="l" defTabSz="912813" rtl="0" eaLnBrk="0" fontAlgn="base" hangingPunct="0">
              <a:spcBef>
                <a:spcPct val="30000"/>
              </a:spcBef>
              <a:spcAft>
                <a:spcPct val="0"/>
              </a:spcAft>
              <a:defRPr sz="1200">
                <a:solidFill>
                  <a:schemeClr val="tx1"/>
                </a:solidFill>
                <a:latin typeface="Arial" pitchFamily="34" charset="0"/>
              </a:defRPr>
            </a:lvl8pPr>
            <a:lvl9pPr marL="3886200" indent="-228600" algn="l" defTabSz="912813" rtl="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he-IL" altLang="he-IL" sz="1800" dirty="0"/>
          </a:p>
        </p:txBody>
      </p:sp>
      <p:sp>
        <p:nvSpPr>
          <p:cNvPr id="47108" name="Rectangle 11"/>
          <p:cNvSpPr>
            <a:spLocks noGrp="1" noChangeArrowheads="1"/>
          </p:cNvSpPr>
          <p:nvPr>
            <p:ph type="body"/>
          </p:nvPr>
        </p:nvSpPr>
        <p:spPr>
          <a:xfrm>
            <a:off x="0" y="0"/>
            <a:ext cx="0" cy="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180" tIns="45089" rIns="90180" bIns="45089"/>
          <a:lstStyle/>
          <a:p>
            <a:pPr>
              <a:lnSpc>
                <a:spcPct val="90000"/>
              </a:lnSpc>
            </a:pPr>
            <a:endParaRPr lang="he-IL" altLang="he-IL" sz="11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e-IL"/>
          </a:p>
        </p:txBody>
      </p:sp>
      <p:sp>
        <p:nvSpPr>
          <p:cNvPr id="4" name="Rectangle 12"/>
          <p:cNvSpPr>
            <a:spLocks noGrp="1" noChangeArrowheads="1"/>
          </p:cNvSpPr>
          <p:nvPr>
            <p:ph type="sldNum" sz="quarter" idx="10"/>
          </p:nvPr>
        </p:nvSpPr>
        <p:spPr>
          <a:ln/>
        </p:spPr>
        <p:txBody>
          <a:bodyPr/>
          <a:lstStyle>
            <a:lvl1pPr>
              <a:defRPr/>
            </a:lvl1pPr>
          </a:lstStyle>
          <a:p>
            <a:pPr>
              <a:defRPr/>
            </a:pPr>
            <a:fld id="{E9E003FE-2423-4F77-ABA2-6A476C9C6142}" type="slidenum">
              <a:rPr lang="he-IL" altLang="he-IL"/>
              <a:pPr>
                <a:defRPr/>
              </a:pPr>
              <a:t>‹#›</a:t>
            </a:fld>
            <a:endParaRPr lang="he-IL" altLang="he-IL"/>
          </a:p>
        </p:txBody>
      </p:sp>
    </p:spTree>
    <p:extLst>
      <p:ext uri="{BB962C8B-B14F-4D97-AF65-F5344CB8AC3E}">
        <p14:creationId xmlns:p14="http://schemas.microsoft.com/office/powerpoint/2010/main" val="418570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12"/>
          <p:cNvSpPr>
            <a:spLocks noGrp="1" noChangeArrowheads="1"/>
          </p:cNvSpPr>
          <p:nvPr>
            <p:ph type="sldNum" sz="quarter" idx="10"/>
          </p:nvPr>
        </p:nvSpPr>
        <p:spPr>
          <a:ln/>
        </p:spPr>
        <p:txBody>
          <a:bodyPr/>
          <a:lstStyle>
            <a:lvl1pPr>
              <a:defRPr/>
            </a:lvl1pPr>
          </a:lstStyle>
          <a:p>
            <a:pPr>
              <a:defRPr/>
            </a:pPr>
            <a:fld id="{0C260364-4CC2-4C06-9A03-6D5033987853}" type="slidenum">
              <a:rPr lang="he-IL" altLang="he-IL"/>
              <a:pPr>
                <a:defRPr/>
              </a:pPr>
              <a:t>‹#›</a:t>
            </a:fld>
            <a:endParaRPr lang="he-IL" altLang="he-IL"/>
          </a:p>
        </p:txBody>
      </p:sp>
    </p:spTree>
    <p:extLst>
      <p:ext uri="{BB962C8B-B14F-4D97-AF65-F5344CB8AC3E}">
        <p14:creationId xmlns:p14="http://schemas.microsoft.com/office/powerpoint/2010/main" val="4144517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3538" y="311150"/>
            <a:ext cx="2152650" cy="2654300"/>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255588" y="311150"/>
            <a:ext cx="6305550" cy="2654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12"/>
          <p:cNvSpPr>
            <a:spLocks noGrp="1" noChangeArrowheads="1"/>
          </p:cNvSpPr>
          <p:nvPr>
            <p:ph type="sldNum" sz="quarter" idx="10"/>
          </p:nvPr>
        </p:nvSpPr>
        <p:spPr>
          <a:ln/>
        </p:spPr>
        <p:txBody>
          <a:bodyPr/>
          <a:lstStyle>
            <a:lvl1pPr>
              <a:defRPr/>
            </a:lvl1pPr>
          </a:lstStyle>
          <a:p>
            <a:pPr>
              <a:defRPr/>
            </a:pPr>
            <a:fld id="{2CE25DA9-B7C4-41A2-B812-1A94988AA41F}" type="slidenum">
              <a:rPr lang="he-IL" altLang="he-IL"/>
              <a:pPr>
                <a:defRPr/>
              </a:pPr>
              <a:t>‹#›</a:t>
            </a:fld>
            <a:endParaRPr lang="he-IL" altLang="he-IL"/>
          </a:p>
        </p:txBody>
      </p:sp>
    </p:spTree>
    <p:extLst>
      <p:ext uri="{BB962C8B-B14F-4D97-AF65-F5344CB8AC3E}">
        <p14:creationId xmlns:p14="http://schemas.microsoft.com/office/powerpoint/2010/main" val="269050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12"/>
          <p:cNvSpPr>
            <a:spLocks noGrp="1" noChangeArrowheads="1"/>
          </p:cNvSpPr>
          <p:nvPr>
            <p:ph type="sldNum" sz="quarter" idx="10"/>
          </p:nvPr>
        </p:nvSpPr>
        <p:spPr>
          <a:ln/>
        </p:spPr>
        <p:txBody>
          <a:bodyPr/>
          <a:lstStyle>
            <a:lvl1pPr>
              <a:defRPr/>
            </a:lvl1pPr>
          </a:lstStyle>
          <a:p>
            <a:pPr>
              <a:defRPr/>
            </a:pPr>
            <a:fld id="{45BF4B67-A416-465F-A5D8-F1B53AFAA722}" type="slidenum">
              <a:rPr lang="he-IL" altLang="he-IL"/>
              <a:pPr>
                <a:defRPr/>
              </a:pPr>
              <a:t>‹#›</a:t>
            </a:fld>
            <a:endParaRPr lang="he-IL" altLang="he-IL"/>
          </a:p>
        </p:txBody>
      </p:sp>
    </p:spTree>
    <p:extLst>
      <p:ext uri="{BB962C8B-B14F-4D97-AF65-F5344CB8AC3E}">
        <p14:creationId xmlns:p14="http://schemas.microsoft.com/office/powerpoint/2010/main" val="224125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r">
              <a:defRPr sz="4000" b="1" cap="all"/>
            </a:lvl1pPr>
          </a:lstStyle>
          <a:p>
            <a:r>
              <a:rPr lang="en-US"/>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fld id="{E722E3E1-64C3-4DA0-996D-4DAF0191DA26}" type="slidenum">
              <a:rPr lang="he-IL" altLang="he-IL"/>
              <a:pPr>
                <a:defRPr/>
              </a:pPr>
              <a:t>‹#›</a:t>
            </a:fld>
            <a:endParaRPr lang="he-IL" altLang="he-IL"/>
          </a:p>
        </p:txBody>
      </p:sp>
    </p:spTree>
    <p:extLst>
      <p:ext uri="{BB962C8B-B14F-4D97-AF65-F5344CB8AC3E}">
        <p14:creationId xmlns:p14="http://schemas.microsoft.com/office/powerpoint/2010/main" val="2583570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676275" y="1866900"/>
            <a:ext cx="4017963" cy="109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846638" y="1866900"/>
            <a:ext cx="4019550" cy="109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12"/>
          <p:cNvSpPr>
            <a:spLocks noGrp="1" noChangeArrowheads="1"/>
          </p:cNvSpPr>
          <p:nvPr>
            <p:ph type="sldNum" sz="quarter" idx="10"/>
          </p:nvPr>
        </p:nvSpPr>
        <p:spPr>
          <a:ln/>
        </p:spPr>
        <p:txBody>
          <a:bodyPr/>
          <a:lstStyle>
            <a:lvl1pPr>
              <a:defRPr/>
            </a:lvl1pPr>
          </a:lstStyle>
          <a:p>
            <a:pPr>
              <a:defRPr/>
            </a:pPr>
            <a:fld id="{69C344FB-535E-41D4-8D1A-F661A2DD4842}" type="slidenum">
              <a:rPr lang="he-IL" altLang="he-IL"/>
              <a:pPr>
                <a:defRPr/>
              </a:pPr>
              <a:t>‹#›</a:t>
            </a:fld>
            <a:endParaRPr lang="he-IL" altLang="he-IL"/>
          </a:p>
        </p:txBody>
      </p:sp>
    </p:spTree>
    <p:extLst>
      <p:ext uri="{BB962C8B-B14F-4D97-AF65-F5344CB8AC3E}">
        <p14:creationId xmlns:p14="http://schemas.microsoft.com/office/powerpoint/2010/main" val="223517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Rectangle 12"/>
          <p:cNvSpPr>
            <a:spLocks noGrp="1" noChangeArrowheads="1"/>
          </p:cNvSpPr>
          <p:nvPr>
            <p:ph type="sldNum" sz="quarter" idx="10"/>
          </p:nvPr>
        </p:nvSpPr>
        <p:spPr>
          <a:ln/>
        </p:spPr>
        <p:txBody>
          <a:bodyPr/>
          <a:lstStyle>
            <a:lvl1pPr>
              <a:defRPr/>
            </a:lvl1pPr>
          </a:lstStyle>
          <a:p>
            <a:pPr>
              <a:defRPr/>
            </a:pPr>
            <a:fld id="{5E29BE77-A1AF-4DF1-87DB-98335D9E18F3}" type="slidenum">
              <a:rPr lang="he-IL" altLang="he-IL"/>
              <a:pPr>
                <a:defRPr/>
              </a:pPr>
              <a:t>‹#›</a:t>
            </a:fld>
            <a:endParaRPr lang="he-IL" altLang="he-IL"/>
          </a:p>
        </p:txBody>
      </p:sp>
    </p:spTree>
    <p:extLst>
      <p:ext uri="{BB962C8B-B14F-4D97-AF65-F5344CB8AC3E}">
        <p14:creationId xmlns:p14="http://schemas.microsoft.com/office/powerpoint/2010/main" val="416828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12"/>
          <p:cNvSpPr>
            <a:spLocks noGrp="1" noChangeArrowheads="1"/>
          </p:cNvSpPr>
          <p:nvPr>
            <p:ph type="sldNum" sz="quarter" idx="10"/>
          </p:nvPr>
        </p:nvSpPr>
        <p:spPr>
          <a:ln/>
        </p:spPr>
        <p:txBody>
          <a:bodyPr/>
          <a:lstStyle>
            <a:lvl1pPr>
              <a:defRPr/>
            </a:lvl1pPr>
          </a:lstStyle>
          <a:p>
            <a:pPr>
              <a:defRPr/>
            </a:pPr>
            <a:fld id="{0A50457E-ED0A-48A1-B79B-44E15626ED24}" type="slidenum">
              <a:rPr lang="he-IL" altLang="he-IL"/>
              <a:pPr>
                <a:defRPr/>
              </a:pPr>
              <a:t>‹#›</a:t>
            </a:fld>
            <a:endParaRPr lang="he-IL" altLang="he-IL"/>
          </a:p>
        </p:txBody>
      </p:sp>
    </p:spTree>
    <p:extLst>
      <p:ext uri="{BB962C8B-B14F-4D97-AF65-F5344CB8AC3E}">
        <p14:creationId xmlns:p14="http://schemas.microsoft.com/office/powerpoint/2010/main" val="3522740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CE2A9442-89A9-4B22-9472-A29DED466E3C}" type="slidenum">
              <a:rPr lang="he-IL" altLang="he-IL"/>
              <a:pPr>
                <a:defRPr/>
              </a:pPr>
              <a:t>‹#›</a:t>
            </a:fld>
            <a:endParaRPr lang="he-IL" altLang="he-IL"/>
          </a:p>
        </p:txBody>
      </p:sp>
    </p:spTree>
    <p:extLst>
      <p:ext uri="{BB962C8B-B14F-4D97-AF65-F5344CB8AC3E}">
        <p14:creationId xmlns:p14="http://schemas.microsoft.com/office/powerpoint/2010/main" val="4059710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66961DC2-3CD4-45F6-B226-C9AAAB83116D}" type="slidenum">
              <a:rPr lang="he-IL" altLang="he-IL"/>
              <a:pPr>
                <a:defRPr/>
              </a:pPr>
              <a:t>‹#›</a:t>
            </a:fld>
            <a:endParaRPr lang="he-IL" altLang="he-IL"/>
          </a:p>
        </p:txBody>
      </p:sp>
    </p:spTree>
    <p:extLst>
      <p:ext uri="{BB962C8B-B14F-4D97-AF65-F5344CB8AC3E}">
        <p14:creationId xmlns:p14="http://schemas.microsoft.com/office/powerpoint/2010/main" val="2547876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96EA8C27-F7A6-453B-9C7A-4C9241B872EA}" type="slidenum">
              <a:rPr lang="he-IL" altLang="he-IL"/>
              <a:pPr>
                <a:defRPr/>
              </a:pPr>
              <a:t>‹#›</a:t>
            </a:fld>
            <a:endParaRPr lang="he-IL" altLang="he-IL"/>
          </a:p>
        </p:txBody>
      </p:sp>
    </p:spTree>
    <p:extLst>
      <p:ext uri="{BB962C8B-B14F-4D97-AF65-F5344CB8AC3E}">
        <p14:creationId xmlns:p14="http://schemas.microsoft.com/office/powerpoint/2010/main" val="75472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חצי מסגרת 51"/>
          <p:cNvSpPr>
            <a:spLocks/>
          </p:cNvSpPr>
          <p:nvPr/>
        </p:nvSpPr>
        <p:spPr bwMode="auto">
          <a:xfrm rot="-5400000">
            <a:off x="-2700337" y="2700337"/>
            <a:ext cx="6858000" cy="1457325"/>
          </a:xfrm>
          <a:custGeom>
            <a:avLst/>
            <a:gdLst>
              <a:gd name="T0" fmla="*/ 0 w 6858000"/>
              <a:gd name="T1" fmla="*/ 0 h 1457325"/>
              <a:gd name="T2" fmla="*/ 6858000 w 6858000"/>
              <a:gd name="T3" fmla="*/ 0 h 1457325"/>
              <a:gd name="T4" fmla="*/ 4572023 w 6858000"/>
              <a:gd name="T5" fmla="*/ 485770 h 1457325"/>
              <a:gd name="T6" fmla="*/ 19047 w 6858000"/>
              <a:gd name="T7" fmla="*/ 485770 h 1457325"/>
              <a:gd name="T8" fmla="*/ 19047 w 6858000"/>
              <a:gd name="T9" fmla="*/ 1453277 h 1457325"/>
              <a:gd name="T10" fmla="*/ 0 w 6858000"/>
              <a:gd name="T11" fmla="*/ 1457325 h 1457325"/>
              <a:gd name="T12" fmla="*/ 0 w 6858000"/>
              <a:gd name="T13" fmla="*/ 0 h 14573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58000" h="1457325">
                <a:moveTo>
                  <a:pt x="0" y="0"/>
                </a:moveTo>
                <a:lnTo>
                  <a:pt x="6858000" y="0"/>
                </a:lnTo>
                <a:lnTo>
                  <a:pt x="4572023" y="485770"/>
                </a:lnTo>
                <a:lnTo>
                  <a:pt x="19047" y="485770"/>
                </a:lnTo>
                <a:lnTo>
                  <a:pt x="19047" y="1453277"/>
                </a:lnTo>
                <a:lnTo>
                  <a:pt x="0" y="1457325"/>
                </a:lnTo>
                <a:lnTo>
                  <a:pt x="0" y="0"/>
                </a:lnTo>
                <a:close/>
              </a:path>
            </a:pathLst>
          </a:custGeom>
          <a:solidFill>
            <a:schemeClr val="accent1"/>
          </a:solidFill>
          <a:ln>
            <a:noFill/>
          </a:ln>
          <a:extLst>
            <a:ext uri="{91240B29-F687-4F45-9708-019B960494DF}">
              <a14:hiddenLine xmlns:a14="http://schemas.microsoft.com/office/drawing/2010/main" w="9525" cap="flat">
                <a:solidFill>
                  <a:srgbClr val="000000"/>
                </a:solidFill>
                <a:prstDash val="solid"/>
                <a:round/>
                <a:headEnd type="none" w="med" len="med"/>
                <a:tailEnd type="none" w="med" len="med"/>
              </a14:hiddenLine>
            </a:ext>
          </a:extLst>
        </p:spPr>
        <p:txBody>
          <a:bodyPr/>
          <a:lstStyle/>
          <a:p>
            <a:endParaRPr lang="he-IL"/>
          </a:p>
        </p:txBody>
      </p:sp>
      <p:sp>
        <p:nvSpPr>
          <p:cNvPr id="1027" name="חצי מסגרת 48"/>
          <p:cNvSpPr>
            <a:spLocks/>
          </p:cNvSpPr>
          <p:nvPr/>
        </p:nvSpPr>
        <p:spPr bwMode="auto">
          <a:xfrm rot="10800000">
            <a:off x="0" y="5632450"/>
            <a:ext cx="9144000" cy="1225550"/>
          </a:xfrm>
          <a:custGeom>
            <a:avLst/>
            <a:gdLst>
              <a:gd name="T0" fmla="*/ 0 w 9144000"/>
              <a:gd name="T1" fmla="*/ 0 h 1225550"/>
              <a:gd name="T2" fmla="*/ 9144000 w 9144000"/>
              <a:gd name="T3" fmla="*/ 0 h 1225550"/>
              <a:gd name="T4" fmla="*/ 5953933 w 9144000"/>
              <a:gd name="T5" fmla="*/ 427558 h 1225550"/>
              <a:gd name="T6" fmla="*/ 408513 w 9144000"/>
              <a:gd name="T7" fmla="*/ 427558 h 1225550"/>
              <a:gd name="T8" fmla="*/ 408513 w 9144000"/>
              <a:gd name="T9" fmla="*/ 1170798 h 1225550"/>
              <a:gd name="T10" fmla="*/ 0 w 9144000"/>
              <a:gd name="T11" fmla="*/ 1225550 h 1225550"/>
              <a:gd name="T12" fmla="*/ 0 w 9144000"/>
              <a:gd name="T13" fmla="*/ 0 h 12255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44000" h="1225550">
                <a:moveTo>
                  <a:pt x="0" y="0"/>
                </a:moveTo>
                <a:lnTo>
                  <a:pt x="9144000" y="0"/>
                </a:lnTo>
                <a:lnTo>
                  <a:pt x="5953933" y="427558"/>
                </a:lnTo>
                <a:lnTo>
                  <a:pt x="408513" y="427558"/>
                </a:lnTo>
                <a:lnTo>
                  <a:pt x="408513" y="1170798"/>
                </a:lnTo>
                <a:lnTo>
                  <a:pt x="0" y="1225550"/>
                </a:lnTo>
                <a:lnTo>
                  <a:pt x="0" y="0"/>
                </a:lnTo>
                <a:close/>
              </a:path>
            </a:pathLst>
          </a:custGeom>
          <a:solidFill>
            <a:schemeClr val="accent1"/>
          </a:solidFill>
          <a:ln>
            <a:noFill/>
          </a:ln>
          <a:extLst>
            <a:ext uri="{91240B29-F687-4F45-9708-019B960494DF}">
              <a14:hiddenLine xmlns:a14="http://schemas.microsoft.com/office/drawing/2010/main" w="9525" cap="flat">
                <a:solidFill>
                  <a:srgbClr val="000000"/>
                </a:solidFill>
                <a:prstDash val="solid"/>
                <a:round/>
                <a:headEnd type="none" w="med" len="med"/>
                <a:tailEnd type="none" w="med" len="med"/>
              </a14:hiddenLine>
            </a:ext>
          </a:extLst>
        </p:spPr>
        <p:txBody>
          <a:bodyPr/>
          <a:lstStyle/>
          <a:p>
            <a:endParaRPr lang="he-IL"/>
          </a:p>
        </p:txBody>
      </p:sp>
      <p:sp>
        <p:nvSpPr>
          <p:cNvPr id="1050" name="SlideLogoSeparator"/>
          <p:cNvSpPr>
            <a:spLocks noChangeArrowheads="1"/>
          </p:cNvSpPr>
          <p:nvPr/>
        </p:nvSpPr>
        <p:spPr bwMode="auto">
          <a:xfrm>
            <a:off x="427038" y="6535738"/>
            <a:ext cx="39687" cy="182562"/>
          </a:xfrm>
          <a:prstGeom prst="rect">
            <a:avLst/>
          </a:prstGeom>
          <a:noFill/>
          <a:ln>
            <a:noFill/>
          </a:ln>
          <a:effectLst/>
        </p:spPr>
        <p:txBody>
          <a:bodyPr wrap="none" lIns="0" tIns="0" rIns="0" bIns="0" anchor="ctr">
            <a:spAutoFit/>
          </a:bodyPr>
          <a:lstStyle>
            <a:lvl1pPr algn="r" defTabSz="911225" rtl="1" eaLnBrk="0" hangingPunct="0">
              <a:defRPr>
                <a:solidFill>
                  <a:schemeClr val="tx1"/>
                </a:solidFill>
                <a:latin typeface="Arial" pitchFamily="34" charset="0"/>
                <a:cs typeface="Arial" pitchFamily="34" charset="0"/>
              </a:defRPr>
            </a:lvl1pPr>
            <a:lvl2pPr algn="r" defTabSz="911225" rtl="1" eaLnBrk="0" hangingPunct="0">
              <a:defRPr>
                <a:solidFill>
                  <a:schemeClr val="tx1"/>
                </a:solidFill>
                <a:latin typeface="Arial" pitchFamily="34" charset="0"/>
                <a:cs typeface="Arial" pitchFamily="34" charset="0"/>
              </a:defRPr>
            </a:lvl2pPr>
            <a:lvl3pPr algn="r" defTabSz="911225" rtl="1" eaLnBrk="0" hangingPunct="0">
              <a:defRPr>
                <a:solidFill>
                  <a:schemeClr val="tx1"/>
                </a:solidFill>
                <a:latin typeface="Arial" pitchFamily="34" charset="0"/>
                <a:cs typeface="Arial" pitchFamily="34" charset="0"/>
              </a:defRPr>
            </a:lvl3pPr>
            <a:lvl4pPr algn="r" defTabSz="911225" rtl="1" eaLnBrk="0" hangingPunct="0">
              <a:defRPr>
                <a:solidFill>
                  <a:schemeClr val="tx1"/>
                </a:solidFill>
                <a:latin typeface="Arial" pitchFamily="34" charset="0"/>
                <a:cs typeface="Arial" pitchFamily="34" charset="0"/>
              </a:defRPr>
            </a:lvl4pPr>
            <a:lvl5pPr algn="r" defTabSz="911225" rtl="1" eaLnBrk="0" hangingPunct="0">
              <a:defRPr>
                <a:solidFill>
                  <a:schemeClr val="tx1"/>
                </a:solidFill>
                <a:latin typeface="Arial" pitchFamily="34" charset="0"/>
                <a:cs typeface="Arial" pitchFamily="34" charset="0"/>
              </a:defRPr>
            </a:lvl5pPr>
            <a:lvl6pPr marL="22844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6pPr>
            <a:lvl7pPr marL="27416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7pPr>
            <a:lvl8pPr marL="31988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8pPr>
            <a:lvl9pPr marL="36560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9pPr>
          </a:lstStyle>
          <a:p>
            <a:pPr>
              <a:buSzPct val="100000"/>
              <a:defRPr/>
            </a:pPr>
            <a:r>
              <a:rPr lang="en-US" altLang="en-US" sz="1200">
                <a:solidFill>
                  <a:srgbClr val="000000"/>
                </a:solidFill>
                <a:ea typeface="SimSun" pitchFamily="2" charset="-122"/>
              </a:rPr>
              <a:t>|</a:t>
            </a:r>
          </a:p>
        </p:txBody>
      </p:sp>
      <p:sp>
        <p:nvSpPr>
          <p:cNvPr id="1029" name="McK 1. On-page tracker" hidden="1"/>
          <p:cNvSpPr>
            <a:spLocks noChangeArrowheads="1"/>
          </p:cNvSpPr>
          <p:nvPr/>
        </p:nvSpPr>
        <p:spPr bwMode="auto">
          <a:xfrm>
            <a:off x="8039100" y="26988"/>
            <a:ext cx="852488"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rtl="1">
              <a:buSzPct val="100000"/>
            </a:pPr>
            <a:r>
              <a:rPr lang="en-US" altLang="en-US" sz="1400">
                <a:solidFill>
                  <a:srgbClr val="808080"/>
                </a:solidFill>
                <a:ea typeface="SimSun" pitchFamily="2" charset="-122"/>
              </a:rPr>
              <a:t>TRACKER</a:t>
            </a:r>
          </a:p>
        </p:txBody>
      </p:sp>
      <p:sp>
        <p:nvSpPr>
          <p:cNvPr id="1052" name="McK 3. Unit of measure" hidden="1"/>
          <p:cNvSpPr>
            <a:spLocks noChangeArrowheads="1"/>
          </p:cNvSpPr>
          <p:nvPr/>
        </p:nvSpPr>
        <p:spPr bwMode="auto">
          <a:xfrm>
            <a:off x="5184775" y="542925"/>
            <a:ext cx="3733800" cy="214313"/>
          </a:xfrm>
          <a:prstGeom prst="rect">
            <a:avLst/>
          </a:prstGeom>
          <a:noFill/>
          <a:ln>
            <a:noFill/>
          </a:ln>
          <a:effectLst/>
        </p:spPr>
        <p:txBody>
          <a:bodyPr lIns="0" tIns="0" rIns="0" bIns="0">
            <a:spAutoFit/>
          </a:bodyPr>
          <a:lstStyle>
            <a:lvl1pPr algn="r" defTabSz="911225" rtl="1" eaLnBrk="0" hangingPunct="0">
              <a:defRPr>
                <a:solidFill>
                  <a:schemeClr val="tx1"/>
                </a:solidFill>
                <a:latin typeface="Arial" pitchFamily="34" charset="0"/>
                <a:cs typeface="Arial" pitchFamily="34" charset="0"/>
              </a:defRPr>
            </a:lvl1pPr>
            <a:lvl2pPr algn="r" defTabSz="911225" rtl="1" eaLnBrk="0" hangingPunct="0">
              <a:defRPr>
                <a:solidFill>
                  <a:schemeClr val="tx1"/>
                </a:solidFill>
                <a:latin typeface="Arial" pitchFamily="34" charset="0"/>
                <a:cs typeface="Arial" pitchFamily="34" charset="0"/>
              </a:defRPr>
            </a:lvl2pPr>
            <a:lvl3pPr algn="r" defTabSz="911225" rtl="1" eaLnBrk="0" hangingPunct="0">
              <a:defRPr>
                <a:solidFill>
                  <a:schemeClr val="tx1"/>
                </a:solidFill>
                <a:latin typeface="Arial" pitchFamily="34" charset="0"/>
                <a:cs typeface="Arial" pitchFamily="34" charset="0"/>
              </a:defRPr>
            </a:lvl3pPr>
            <a:lvl4pPr algn="r" defTabSz="911225" rtl="1" eaLnBrk="0" hangingPunct="0">
              <a:defRPr>
                <a:solidFill>
                  <a:schemeClr val="tx1"/>
                </a:solidFill>
                <a:latin typeface="Arial" pitchFamily="34" charset="0"/>
                <a:cs typeface="Arial" pitchFamily="34" charset="0"/>
              </a:defRPr>
            </a:lvl4pPr>
            <a:lvl5pPr algn="r" defTabSz="911225" rtl="1" eaLnBrk="0" hangingPunct="0">
              <a:defRPr>
                <a:solidFill>
                  <a:schemeClr val="tx1"/>
                </a:solidFill>
                <a:latin typeface="Arial" pitchFamily="34" charset="0"/>
                <a:cs typeface="Arial" pitchFamily="34" charset="0"/>
              </a:defRPr>
            </a:lvl5pPr>
            <a:lvl6pPr marL="22844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6pPr>
            <a:lvl7pPr marL="27416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7pPr>
            <a:lvl8pPr marL="31988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8pPr>
            <a:lvl9pPr marL="36560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9pPr>
          </a:lstStyle>
          <a:p>
            <a:pPr>
              <a:buSzPct val="100000"/>
              <a:defRPr/>
            </a:pPr>
            <a:r>
              <a:rPr lang="en-US" altLang="en-US" sz="1400">
                <a:solidFill>
                  <a:srgbClr val="808080"/>
                </a:solidFill>
                <a:ea typeface="SimSun" pitchFamily="2" charset="-122"/>
              </a:rPr>
              <a:t>Unit of measure</a:t>
            </a:r>
          </a:p>
        </p:txBody>
      </p:sp>
      <p:grpSp>
        <p:nvGrpSpPr>
          <p:cNvPr id="1031" name="Group 29"/>
          <p:cNvGrpSpPr>
            <a:grpSpLocks/>
          </p:cNvGrpSpPr>
          <p:nvPr/>
        </p:nvGrpSpPr>
        <p:grpSpPr bwMode="auto">
          <a:xfrm>
            <a:off x="3600450" y="1149350"/>
            <a:ext cx="4351338" cy="519113"/>
            <a:chOff x="915" y="710"/>
            <a:chExt cx="2686" cy="320"/>
          </a:xfrm>
        </p:grpSpPr>
        <p:sp>
          <p:nvSpPr>
            <p:cNvPr id="1044" name="AutoShape 10" hidden="1"/>
            <p:cNvSpPr>
              <a:spLocks noChangeShapeType="1"/>
            </p:cNvSpPr>
            <p:nvPr/>
          </p:nvSpPr>
          <p:spPr bwMode="auto">
            <a:xfrm>
              <a:off x="915" y="1030"/>
              <a:ext cx="268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he-IL"/>
            </a:p>
          </p:txBody>
        </p:sp>
        <p:sp>
          <p:nvSpPr>
            <p:cNvPr id="1045" name="AutoShape 11" hidden="1"/>
            <p:cNvSpPr>
              <a:spLocks noChangeArrowheads="1"/>
            </p:cNvSpPr>
            <p:nvPr/>
          </p:nvSpPr>
          <p:spPr bwMode="auto">
            <a:xfrm>
              <a:off x="915" y="718"/>
              <a:ext cx="2689" cy="312"/>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p>
              <a:pPr algn="r" rtl="1">
                <a:buSzPct val="100000"/>
              </a:pPr>
              <a:r>
                <a:rPr lang="he-IL" altLang="en-US" sz="1600" b="1">
                  <a:solidFill>
                    <a:srgbClr val="000000"/>
                  </a:solidFill>
                </a:rPr>
                <a:t>כותרת</a:t>
              </a:r>
              <a:endParaRPr lang="en-US" altLang="en-US" sz="1600" b="1">
                <a:solidFill>
                  <a:srgbClr val="000000"/>
                </a:solidFill>
                <a:ea typeface="SimSun" pitchFamily="2" charset="-122"/>
              </a:endParaRPr>
            </a:p>
            <a:p>
              <a:pPr algn="r" rtl="1">
                <a:buSzPct val="100000"/>
              </a:pPr>
              <a:r>
                <a:rPr lang="en-US" altLang="en-US" sz="1600">
                  <a:solidFill>
                    <a:srgbClr val="808080"/>
                  </a:solidFill>
                  <a:ea typeface="SimSun" pitchFamily="2" charset="-122"/>
                </a:rPr>
                <a:t>Unit of measure</a:t>
              </a:r>
            </a:p>
          </p:txBody>
        </p:sp>
      </p:grpSp>
      <p:sp>
        <p:nvSpPr>
          <p:cNvPr id="1032" name="doc id"/>
          <p:cNvSpPr>
            <a:spLocks noChangeArrowheads="1"/>
          </p:cNvSpPr>
          <p:nvPr/>
        </p:nvSpPr>
        <p:spPr bwMode="auto">
          <a:xfrm>
            <a:off x="122238" y="36513"/>
            <a:ext cx="669925"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rtl="1">
              <a:buSzPct val="100000"/>
            </a:pPr>
            <a:endParaRPr lang="en-US" altLang="he-IL" sz="800">
              <a:solidFill>
                <a:srgbClr val="000000"/>
              </a:solidFill>
            </a:endParaRPr>
          </a:p>
        </p:txBody>
      </p:sp>
      <p:sp>
        <p:nvSpPr>
          <p:cNvPr id="1033" name="Working Draft" hidden="1"/>
          <p:cNvSpPr>
            <a:spLocks noChangeArrowheads="1"/>
          </p:cNvSpPr>
          <p:nvPr/>
        </p:nvSpPr>
        <p:spPr bwMode="auto">
          <a:xfrm rot="5400000">
            <a:off x="-781844" y="2731294"/>
            <a:ext cx="1763713"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rtl="1">
              <a:buSzPct val="100000"/>
            </a:pPr>
            <a:r>
              <a:rPr lang="en-US" altLang="he-IL" sz="600">
                <a:solidFill>
                  <a:srgbClr val="000000"/>
                </a:solidFill>
              </a:rPr>
              <a:t>Working Draft - Last Modified 6/20/2010 9:37:48 AM</a:t>
            </a:r>
          </a:p>
        </p:txBody>
      </p:sp>
      <p:sp>
        <p:nvSpPr>
          <p:cNvPr id="1034" name="Printed" hidden="1"/>
          <p:cNvSpPr>
            <a:spLocks noChangeArrowheads="1"/>
          </p:cNvSpPr>
          <p:nvPr/>
        </p:nvSpPr>
        <p:spPr bwMode="auto">
          <a:xfrm rot="5400000">
            <a:off x="-400843" y="4253706"/>
            <a:ext cx="1017588"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rtl="1">
              <a:buSzPct val="100000"/>
            </a:pPr>
            <a:r>
              <a:rPr lang="en-US" altLang="he-IL" sz="600">
                <a:solidFill>
                  <a:srgbClr val="000000"/>
                </a:solidFill>
              </a:rPr>
              <a:t>Printed 6/20/2010 9:11:25 AM</a:t>
            </a:r>
          </a:p>
        </p:txBody>
      </p:sp>
      <p:grpSp>
        <p:nvGrpSpPr>
          <p:cNvPr id="1035" name="Group 35"/>
          <p:cNvGrpSpPr>
            <a:grpSpLocks/>
          </p:cNvGrpSpPr>
          <p:nvPr/>
        </p:nvGrpSpPr>
        <p:grpSpPr bwMode="auto">
          <a:xfrm>
            <a:off x="122238" y="6203950"/>
            <a:ext cx="8721725" cy="517525"/>
            <a:chOff x="75" y="3830"/>
            <a:chExt cx="5385" cy="320"/>
          </a:xfrm>
        </p:grpSpPr>
        <p:sp>
          <p:nvSpPr>
            <p:cNvPr id="1060" name="McK 4. Footnote" hidden="1"/>
            <p:cNvSpPr>
              <a:spLocks noChangeArrowheads="1"/>
            </p:cNvSpPr>
            <p:nvPr/>
          </p:nvSpPr>
          <p:spPr bwMode="auto">
            <a:xfrm>
              <a:off x="75" y="3832"/>
              <a:ext cx="5390" cy="94"/>
            </a:xfrm>
            <a:prstGeom prst="rect">
              <a:avLst/>
            </a:prstGeom>
            <a:noFill/>
            <a:ln>
              <a:noFill/>
            </a:ln>
            <a:effectLst/>
          </p:spPr>
          <p:txBody>
            <a:bodyPr lIns="0" tIns="0" rIns="0" bIns="0" anchor="b">
              <a:spAutoFit/>
            </a:bodyPr>
            <a:lstStyle>
              <a:lvl1pPr marL="117475" indent="-117475" algn="r" defTabSz="911225" rtl="1" eaLnBrk="0" hangingPunct="0">
                <a:defRPr>
                  <a:solidFill>
                    <a:schemeClr val="tx1"/>
                  </a:solidFill>
                  <a:latin typeface="Arial" pitchFamily="34" charset="0"/>
                  <a:cs typeface="Arial" pitchFamily="34" charset="0"/>
                </a:defRPr>
              </a:lvl1pPr>
              <a:lvl2pPr algn="r" defTabSz="911225" rtl="1" eaLnBrk="0" hangingPunct="0">
                <a:defRPr>
                  <a:solidFill>
                    <a:schemeClr val="tx1"/>
                  </a:solidFill>
                  <a:latin typeface="Arial" pitchFamily="34" charset="0"/>
                  <a:cs typeface="Arial" pitchFamily="34" charset="0"/>
                </a:defRPr>
              </a:lvl2pPr>
              <a:lvl3pPr algn="r" defTabSz="911225" rtl="1" eaLnBrk="0" hangingPunct="0">
                <a:defRPr>
                  <a:solidFill>
                    <a:schemeClr val="tx1"/>
                  </a:solidFill>
                  <a:latin typeface="Arial" pitchFamily="34" charset="0"/>
                  <a:cs typeface="Arial" pitchFamily="34" charset="0"/>
                </a:defRPr>
              </a:lvl3pPr>
              <a:lvl4pPr algn="r" defTabSz="911225" rtl="1" eaLnBrk="0" hangingPunct="0">
                <a:defRPr>
                  <a:solidFill>
                    <a:schemeClr val="tx1"/>
                  </a:solidFill>
                  <a:latin typeface="Arial" pitchFamily="34" charset="0"/>
                  <a:cs typeface="Arial" pitchFamily="34" charset="0"/>
                </a:defRPr>
              </a:lvl4pPr>
              <a:lvl5pPr algn="r" defTabSz="911225" rtl="1" eaLnBrk="0" hangingPunct="0">
                <a:defRPr>
                  <a:solidFill>
                    <a:schemeClr val="tx1"/>
                  </a:solidFill>
                  <a:latin typeface="Arial" pitchFamily="34" charset="0"/>
                  <a:cs typeface="Arial" pitchFamily="34" charset="0"/>
                </a:defRPr>
              </a:lvl5pPr>
              <a:lvl6pPr marL="22844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6pPr>
              <a:lvl7pPr marL="27416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7pPr>
              <a:lvl8pPr marL="31988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8pPr>
              <a:lvl9pPr marL="3656013" indent="1588" defTabSz="911225" eaLnBrk="0" fontAlgn="base" hangingPunct="0">
                <a:spcBef>
                  <a:spcPct val="0"/>
                </a:spcBef>
                <a:spcAft>
                  <a:spcPct val="0"/>
                </a:spcAft>
                <a:buSzPct val="100000"/>
                <a:defRPr>
                  <a:solidFill>
                    <a:schemeClr val="tx1"/>
                  </a:solidFill>
                  <a:latin typeface="Arial" pitchFamily="34" charset="0"/>
                  <a:cs typeface="Arial" pitchFamily="34" charset="0"/>
                </a:defRPr>
              </a:lvl9pPr>
            </a:lstStyle>
            <a:p>
              <a:pPr>
                <a:buSzPct val="100000"/>
                <a:defRPr/>
              </a:pPr>
              <a:r>
                <a:rPr lang="en-US" altLang="he-IL" sz="1000">
                  <a:solidFill>
                    <a:srgbClr val="000000"/>
                  </a:solidFill>
                </a:rPr>
                <a:t>1 </a:t>
              </a:r>
              <a:r>
                <a:rPr lang="he-IL" altLang="he-IL" sz="1000">
                  <a:solidFill>
                    <a:srgbClr val="000000"/>
                  </a:solidFill>
                </a:rPr>
                <a:t>הערה</a:t>
              </a:r>
              <a:r>
                <a:rPr lang="en-US" altLang="he-IL" sz="1000">
                  <a:solidFill>
                    <a:srgbClr val="000000"/>
                  </a:solidFill>
                </a:rPr>
                <a:t> </a:t>
              </a:r>
            </a:p>
          </p:txBody>
        </p:sp>
        <p:sp>
          <p:nvSpPr>
            <p:cNvPr id="1061" name="McK 5. Source" hidden="1"/>
            <p:cNvSpPr>
              <a:spLocks noChangeArrowheads="1"/>
            </p:cNvSpPr>
            <p:nvPr/>
          </p:nvSpPr>
          <p:spPr bwMode="auto">
            <a:xfrm>
              <a:off x="1137" y="4055"/>
              <a:ext cx="4327" cy="94"/>
            </a:xfrm>
            <a:prstGeom prst="rect">
              <a:avLst/>
            </a:prstGeom>
            <a:noFill/>
            <a:ln>
              <a:noFill/>
            </a:ln>
            <a:effectLst/>
          </p:spPr>
          <p:txBody>
            <a:bodyPr lIns="0" tIns="0" rIns="0" bIns="0" anchor="ctr">
              <a:spAutoFit/>
            </a:bodyPr>
            <a:lstStyle>
              <a:lvl1pPr marL="328613" indent="-328613" algn="r" defTabSz="911225" rtl="1" eaLnBrk="0" hangingPunct="0">
                <a:tabLst>
                  <a:tab pos="338138" algn="l"/>
                </a:tabLst>
                <a:defRPr>
                  <a:solidFill>
                    <a:schemeClr val="tx1"/>
                  </a:solidFill>
                  <a:latin typeface="Arial" pitchFamily="34" charset="0"/>
                  <a:cs typeface="Arial" pitchFamily="34" charset="0"/>
                </a:defRPr>
              </a:lvl1pPr>
              <a:lvl2pPr algn="r" defTabSz="911225" rtl="1" eaLnBrk="0" hangingPunct="0">
                <a:tabLst>
                  <a:tab pos="338138" algn="l"/>
                </a:tabLst>
                <a:defRPr>
                  <a:solidFill>
                    <a:schemeClr val="tx1"/>
                  </a:solidFill>
                  <a:latin typeface="Arial" pitchFamily="34" charset="0"/>
                  <a:cs typeface="Arial" pitchFamily="34" charset="0"/>
                </a:defRPr>
              </a:lvl2pPr>
              <a:lvl3pPr algn="r" defTabSz="911225" rtl="1" eaLnBrk="0" hangingPunct="0">
                <a:tabLst>
                  <a:tab pos="338138" algn="l"/>
                </a:tabLst>
                <a:defRPr>
                  <a:solidFill>
                    <a:schemeClr val="tx1"/>
                  </a:solidFill>
                  <a:latin typeface="Arial" pitchFamily="34" charset="0"/>
                  <a:cs typeface="Arial" pitchFamily="34" charset="0"/>
                </a:defRPr>
              </a:lvl3pPr>
              <a:lvl4pPr algn="r" defTabSz="911225" rtl="1" eaLnBrk="0" hangingPunct="0">
                <a:tabLst>
                  <a:tab pos="338138" algn="l"/>
                </a:tabLst>
                <a:defRPr>
                  <a:solidFill>
                    <a:schemeClr val="tx1"/>
                  </a:solidFill>
                  <a:latin typeface="Arial" pitchFamily="34" charset="0"/>
                  <a:cs typeface="Arial" pitchFamily="34" charset="0"/>
                </a:defRPr>
              </a:lvl4pPr>
              <a:lvl5pPr algn="r" defTabSz="911225" rtl="1" eaLnBrk="0" hangingPunct="0">
                <a:tabLst>
                  <a:tab pos="338138" algn="l"/>
                </a:tabLst>
                <a:defRPr>
                  <a:solidFill>
                    <a:schemeClr val="tx1"/>
                  </a:solidFill>
                  <a:latin typeface="Arial" pitchFamily="34" charset="0"/>
                  <a:cs typeface="Arial" pitchFamily="34" charset="0"/>
                </a:defRPr>
              </a:lvl5pPr>
              <a:lvl6pPr marL="2284413" indent="1588" defTabSz="911225" eaLnBrk="0" fontAlgn="base" hangingPunct="0">
                <a:spcBef>
                  <a:spcPct val="0"/>
                </a:spcBef>
                <a:spcAft>
                  <a:spcPct val="0"/>
                </a:spcAft>
                <a:buSzPct val="100000"/>
                <a:tabLst>
                  <a:tab pos="338138" algn="l"/>
                </a:tabLst>
                <a:defRPr>
                  <a:solidFill>
                    <a:schemeClr val="tx1"/>
                  </a:solidFill>
                  <a:latin typeface="Arial" pitchFamily="34" charset="0"/>
                  <a:cs typeface="Arial" pitchFamily="34" charset="0"/>
                </a:defRPr>
              </a:lvl6pPr>
              <a:lvl7pPr marL="2741613" indent="1588" defTabSz="911225" eaLnBrk="0" fontAlgn="base" hangingPunct="0">
                <a:spcBef>
                  <a:spcPct val="0"/>
                </a:spcBef>
                <a:spcAft>
                  <a:spcPct val="0"/>
                </a:spcAft>
                <a:buSzPct val="100000"/>
                <a:tabLst>
                  <a:tab pos="338138" algn="l"/>
                </a:tabLst>
                <a:defRPr>
                  <a:solidFill>
                    <a:schemeClr val="tx1"/>
                  </a:solidFill>
                  <a:latin typeface="Arial" pitchFamily="34" charset="0"/>
                  <a:cs typeface="Arial" pitchFamily="34" charset="0"/>
                </a:defRPr>
              </a:lvl7pPr>
              <a:lvl8pPr marL="3198813" indent="1588" defTabSz="911225" eaLnBrk="0" fontAlgn="base" hangingPunct="0">
                <a:spcBef>
                  <a:spcPct val="0"/>
                </a:spcBef>
                <a:spcAft>
                  <a:spcPct val="0"/>
                </a:spcAft>
                <a:buSzPct val="100000"/>
                <a:tabLst>
                  <a:tab pos="338138" algn="l"/>
                </a:tabLst>
                <a:defRPr>
                  <a:solidFill>
                    <a:schemeClr val="tx1"/>
                  </a:solidFill>
                  <a:latin typeface="Arial" pitchFamily="34" charset="0"/>
                  <a:cs typeface="Arial" pitchFamily="34" charset="0"/>
                </a:defRPr>
              </a:lvl8pPr>
              <a:lvl9pPr marL="3656013" indent="1588" defTabSz="911225" eaLnBrk="0" fontAlgn="base" hangingPunct="0">
                <a:spcBef>
                  <a:spcPct val="0"/>
                </a:spcBef>
                <a:spcAft>
                  <a:spcPct val="0"/>
                </a:spcAft>
                <a:buSzPct val="100000"/>
                <a:tabLst>
                  <a:tab pos="338138" algn="l"/>
                </a:tabLst>
                <a:defRPr>
                  <a:solidFill>
                    <a:schemeClr val="tx1"/>
                  </a:solidFill>
                  <a:latin typeface="Arial" pitchFamily="34" charset="0"/>
                  <a:cs typeface="Arial" pitchFamily="34" charset="0"/>
                </a:defRPr>
              </a:lvl9pPr>
            </a:lstStyle>
            <a:p>
              <a:pPr>
                <a:buSzPct val="100000"/>
                <a:defRPr/>
              </a:pPr>
              <a:r>
                <a:rPr lang="he-IL" altLang="he-IL" sz="1000">
                  <a:solidFill>
                    <a:srgbClr val="000000"/>
                  </a:solidFill>
                </a:rPr>
                <a:t>מקור: מקור</a:t>
              </a:r>
              <a:endParaRPr lang="en-US" altLang="he-IL" sz="1000">
                <a:solidFill>
                  <a:srgbClr val="000000"/>
                </a:solidFill>
              </a:endParaRPr>
            </a:p>
          </p:txBody>
        </p:sp>
      </p:grpSp>
      <p:sp>
        <p:nvSpPr>
          <p:cNvPr id="1062" name="Rectangle 4"/>
          <p:cNvSpPr>
            <a:spLocks noChangeArrowheads="1"/>
          </p:cNvSpPr>
          <p:nvPr/>
        </p:nvSpPr>
        <p:spPr bwMode="auto">
          <a:xfrm>
            <a:off x="4141788" y="28575"/>
            <a:ext cx="900112" cy="152400"/>
          </a:xfrm>
          <a:prstGeom prst="rect">
            <a:avLst/>
          </a:prstGeom>
          <a:noFill/>
          <a:ln>
            <a:noFill/>
          </a:ln>
          <a:effectLst/>
        </p:spPr>
        <p:txBody>
          <a:bodyPr lIns="0" tIns="0" rIns="0" bIns="0">
            <a:spAutoFit/>
          </a:bodyPr>
          <a:lstStyle>
            <a:lvl1pPr marL="344488" indent="-344488" algn="r" defTabSz="908050" rtl="1" eaLnBrk="0" hangingPunct="0">
              <a:defRPr>
                <a:solidFill>
                  <a:schemeClr val="tx1"/>
                </a:solidFill>
                <a:latin typeface="Arial" pitchFamily="34" charset="0"/>
                <a:cs typeface="Arial" pitchFamily="34" charset="0"/>
              </a:defRPr>
            </a:lvl1pPr>
            <a:lvl2pPr algn="r" defTabSz="908050" rtl="1" eaLnBrk="0" hangingPunct="0">
              <a:defRPr>
                <a:solidFill>
                  <a:schemeClr val="tx1"/>
                </a:solidFill>
                <a:latin typeface="Arial" pitchFamily="34" charset="0"/>
                <a:cs typeface="Arial" pitchFamily="34" charset="0"/>
              </a:defRPr>
            </a:lvl2pPr>
            <a:lvl3pPr algn="r" defTabSz="908050" rtl="1" eaLnBrk="0" hangingPunct="0">
              <a:defRPr>
                <a:solidFill>
                  <a:schemeClr val="tx1"/>
                </a:solidFill>
                <a:latin typeface="Arial" pitchFamily="34" charset="0"/>
                <a:cs typeface="Arial" pitchFamily="34" charset="0"/>
              </a:defRPr>
            </a:lvl3pPr>
            <a:lvl4pPr algn="r" defTabSz="908050" rtl="1" eaLnBrk="0" hangingPunct="0">
              <a:defRPr>
                <a:solidFill>
                  <a:schemeClr val="tx1"/>
                </a:solidFill>
                <a:latin typeface="Arial" pitchFamily="34" charset="0"/>
                <a:cs typeface="Arial" pitchFamily="34" charset="0"/>
              </a:defRPr>
            </a:lvl4pPr>
            <a:lvl5pPr algn="r" defTabSz="908050" rtl="1" eaLnBrk="0" hangingPunct="0">
              <a:defRPr>
                <a:solidFill>
                  <a:schemeClr val="tx1"/>
                </a:solidFill>
                <a:latin typeface="Arial" pitchFamily="34" charset="0"/>
                <a:cs typeface="Arial" pitchFamily="34" charset="0"/>
              </a:defRPr>
            </a:lvl5pPr>
            <a:lvl6pPr marL="2284413" indent="1588" defTabSz="908050" eaLnBrk="0" fontAlgn="base" hangingPunct="0">
              <a:spcBef>
                <a:spcPct val="0"/>
              </a:spcBef>
              <a:spcAft>
                <a:spcPct val="0"/>
              </a:spcAft>
              <a:buSzPct val="100000"/>
              <a:defRPr>
                <a:solidFill>
                  <a:schemeClr val="tx1"/>
                </a:solidFill>
                <a:latin typeface="Arial" pitchFamily="34" charset="0"/>
                <a:cs typeface="Arial" pitchFamily="34" charset="0"/>
              </a:defRPr>
            </a:lvl6pPr>
            <a:lvl7pPr marL="2741613" indent="1588" defTabSz="908050" eaLnBrk="0" fontAlgn="base" hangingPunct="0">
              <a:spcBef>
                <a:spcPct val="0"/>
              </a:spcBef>
              <a:spcAft>
                <a:spcPct val="0"/>
              </a:spcAft>
              <a:buSzPct val="100000"/>
              <a:defRPr>
                <a:solidFill>
                  <a:schemeClr val="tx1"/>
                </a:solidFill>
                <a:latin typeface="Arial" pitchFamily="34" charset="0"/>
                <a:cs typeface="Arial" pitchFamily="34" charset="0"/>
              </a:defRPr>
            </a:lvl7pPr>
            <a:lvl8pPr marL="3198813" indent="1588" defTabSz="908050" eaLnBrk="0" fontAlgn="base" hangingPunct="0">
              <a:spcBef>
                <a:spcPct val="0"/>
              </a:spcBef>
              <a:spcAft>
                <a:spcPct val="0"/>
              </a:spcAft>
              <a:buSzPct val="100000"/>
              <a:defRPr>
                <a:solidFill>
                  <a:schemeClr val="tx1"/>
                </a:solidFill>
                <a:latin typeface="Arial" pitchFamily="34" charset="0"/>
                <a:cs typeface="Arial" pitchFamily="34" charset="0"/>
              </a:defRPr>
            </a:lvl8pPr>
            <a:lvl9pPr marL="3656013" indent="1588" defTabSz="908050" eaLnBrk="0" fontAlgn="base" hangingPunct="0">
              <a:spcBef>
                <a:spcPct val="0"/>
              </a:spcBef>
              <a:spcAft>
                <a:spcPct val="0"/>
              </a:spcAft>
              <a:buSzPct val="100000"/>
              <a:defRPr>
                <a:solidFill>
                  <a:schemeClr val="tx1"/>
                </a:solidFill>
                <a:latin typeface="Arial" pitchFamily="34" charset="0"/>
                <a:cs typeface="Arial" pitchFamily="34" charset="0"/>
              </a:defRPr>
            </a:lvl9pPr>
          </a:lstStyle>
          <a:p>
            <a:pPr algn="ctr">
              <a:buClr>
                <a:schemeClr val="tx2"/>
              </a:buClr>
              <a:buSzPct val="100000"/>
              <a:defRPr/>
            </a:pPr>
            <a:r>
              <a:rPr lang="en-US" altLang="en-US" sz="1000"/>
              <a:t>-</a:t>
            </a:r>
            <a:r>
              <a:rPr lang="he-IL" altLang="en-US" sz="1000"/>
              <a:t>בלמ"ס</a:t>
            </a:r>
            <a:r>
              <a:rPr lang="en-US" altLang="en-US" sz="1000"/>
              <a:t>-</a:t>
            </a:r>
            <a:endParaRPr lang="en-US" altLang="en-US" sz="1000">
              <a:ea typeface="SimSun" pitchFamily="2" charset="-122"/>
            </a:endParaRPr>
          </a:p>
        </p:txBody>
      </p:sp>
      <p:sp>
        <p:nvSpPr>
          <p:cNvPr id="1037" name="TextBox 19"/>
          <p:cNvSpPr>
            <a:spLocks noChangeArrowheads="1"/>
          </p:cNvSpPr>
          <p:nvPr/>
        </p:nvSpPr>
        <p:spPr bwMode="auto">
          <a:xfrm>
            <a:off x="2868613" y="6396038"/>
            <a:ext cx="5394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a:buSzPct val="100000"/>
            </a:pPr>
            <a:r>
              <a:rPr lang="he-IL" altLang="he-IL" sz="2400" b="1">
                <a:solidFill>
                  <a:srgbClr val="7F7F7F"/>
                </a:solidFill>
              </a:rPr>
              <a:t>א  ג  ף    ה  ה  נ  ד  ס  ה    ו  ה  ב  י  נ  ו  י</a:t>
            </a:r>
            <a:endParaRPr lang="en-US" altLang="he-IL" sz="2400" b="1">
              <a:solidFill>
                <a:srgbClr val="7F7F7F"/>
              </a:solidFill>
            </a:endParaRPr>
          </a:p>
        </p:txBody>
      </p:sp>
      <p:pic>
        <p:nvPicPr>
          <p:cNvPr id="1038" name="Picture 38"/>
          <p:cNvPicPr preferRelativeResize="0">
            <a:picLocks noChangeArrowheads="1"/>
          </p:cNvPicPr>
          <p:nvPr/>
        </p:nvPicPr>
        <p:blipFill>
          <a:blip r:embed="rId13">
            <a:extLst>
              <a:ext uri="{28A0092B-C50C-407E-A947-70E740481C1C}">
                <a14:useLocalDpi xmlns:a14="http://schemas.microsoft.com/office/drawing/2010/main" val="0"/>
              </a:ext>
            </a:extLst>
          </a:blip>
          <a:srcRect l="24922" t="27293" r="58437" b="50732"/>
          <a:stretch>
            <a:fillRect/>
          </a:stretch>
        </p:blipFill>
        <p:spPr bwMode="auto">
          <a:xfrm>
            <a:off x="8220075" y="0"/>
            <a:ext cx="923925"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9" name="McK 2. Slide Title"/>
          <p:cNvSpPr>
            <a:spLocks noGrp="1" noChangeArrowheads="1"/>
          </p:cNvSpPr>
          <p:nvPr>
            <p:ph type="title"/>
          </p:nvPr>
        </p:nvSpPr>
        <p:spPr bwMode="auto">
          <a:xfrm>
            <a:off x="255588" y="311150"/>
            <a:ext cx="78581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he-IL" altLang="he-IL"/>
              <a:t>כותרת</a:t>
            </a:r>
          </a:p>
        </p:txBody>
      </p:sp>
      <p:sp>
        <p:nvSpPr>
          <p:cNvPr id="1040" name="Rectangle 4"/>
          <p:cNvSpPr>
            <a:spLocks noGrp="1" noChangeArrowheads="1"/>
          </p:cNvSpPr>
          <p:nvPr>
            <p:ph type="body" idx="1"/>
          </p:nvPr>
        </p:nvSpPr>
        <p:spPr bwMode="auto">
          <a:xfrm>
            <a:off x="676275" y="1866900"/>
            <a:ext cx="8189913"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1"/>
            <a:r>
              <a:rPr lang="he-IL" altLang="he-IL"/>
              <a:t>רמה 1</a:t>
            </a:r>
          </a:p>
          <a:p>
            <a:pPr lvl="2"/>
            <a:r>
              <a:rPr lang="he-IL" altLang="he-IL"/>
              <a:t>רמה 2</a:t>
            </a:r>
          </a:p>
          <a:p>
            <a:pPr lvl="3"/>
            <a:r>
              <a:rPr lang="he-IL" altLang="he-IL"/>
              <a:t>רמה 3</a:t>
            </a:r>
          </a:p>
        </p:txBody>
      </p:sp>
      <p:sp>
        <p:nvSpPr>
          <p:cNvPr id="1067" name="Rectangle 12"/>
          <p:cNvSpPr>
            <a:spLocks noGrp="1" noChangeArrowheads="1"/>
          </p:cNvSpPr>
          <p:nvPr>
            <p:ph type="sldNum" sz="quarter" idx="2"/>
          </p:nvPr>
        </p:nvSpPr>
        <p:spPr bwMode="auto">
          <a:xfrm>
            <a:off x="173038" y="6565900"/>
            <a:ext cx="200025" cy="155575"/>
          </a:xfrm>
          <a:prstGeom prst="rect">
            <a:avLst/>
          </a:prstGeom>
          <a:noFill/>
          <a:ln>
            <a:noFill/>
          </a:ln>
          <a:effectLst/>
        </p:spPr>
        <p:txBody>
          <a:bodyPr vert="horz" wrap="none" lIns="0" tIns="0" rIns="0" bIns="0" numCol="1" anchor="t" anchorCtr="0" compatLnSpc="1">
            <a:prstTxWarp prst="textNoShape">
              <a:avLst/>
            </a:prstTxWarp>
          </a:bodyPr>
          <a:lstStyle>
            <a:lvl1pPr algn="r" rtl="1">
              <a:buSzPct val="100000"/>
              <a:defRPr sz="1000">
                <a:solidFill>
                  <a:srgbClr val="000000"/>
                </a:solidFill>
              </a:defRPr>
            </a:lvl1pPr>
          </a:lstStyle>
          <a:p>
            <a:pPr>
              <a:defRPr/>
            </a:pPr>
            <a:fld id="{00BC7C5F-8466-492B-8541-824F472D3F6A}" type="slidenum">
              <a:rPr lang="he-IL" altLang="he-IL"/>
              <a:pPr>
                <a:defRPr/>
              </a:pPr>
              <a:t>‹#›</a:t>
            </a:fld>
            <a:endParaRPr lang="he-IL" altLang="he-IL"/>
          </a:p>
        </p:txBody>
      </p:sp>
    </p:spTree>
  </p:cSld>
  <p:clrMap bg1="lt1" tx1="dk1" bg2="lt2" tx2="dk2" accent1="accent1" accent2="accent2" accent3="accent3" accent4="accent4" accent5="accent5" accent6="accent6" hlink="hlink" folHlink="folHlink"/>
  <p:sldLayoutIdLst>
    <p:sldLayoutId id="2147485015" r:id="rId1"/>
    <p:sldLayoutId id="2147485016" r:id="rId2"/>
    <p:sldLayoutId id="2147485017" r:id="rId3"/>
    <p:sldLayoutId id="2147485018" r:id="rId4"/>
    <p:sldLayoutId id="2147485019" r:id="rId5"/>
    <p:sldLayoutId id="2147485020" r:id="rId6"/>
    <p:sldLayoutId id="2147485021" r:id="rId7"/>
    <p:sldLayoutId id="2147485022" r:id="rId8"/>
    <p:sldLayoutId id="2147485023" r:id="rId9"/>
    <p:sldLayoutId id="2147485024" r:id="rId10"/>
    <p:sldLayoutId id="2147485025" r:id="rId11"/>
  </p:sldLayoutIdLst>
  <p:hf hdr="0" ftr="0" dt="0"/>
  <p:txStyles>
    <p:title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p:titleStyle>
    <p:body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3.xml"/><Relationship Id="rId7" Type="http://schemas.openxmlformats.org/officeDocument/2006/relationships/notesSlide" Target="../notesSlides/notesSlide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7.xml"/><Relationship Id="rId5" Type="http://schemas.openxmlformats.org/officeDocument/2006/relationships/tags" Target="../tags/tag5.xml"/><Relationship Id="rId10" Type="http://schemas.openxmlformats.org/officeDocument/2006/relationships/image" Target="../media/image1.png"/><Relationship Id="rId4" Type="http://schemas.openxmlformats.org/officeDocument/2006/relationships/tags" Target="../tags/tag4.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hidden="1"/>
          <p:cNvSpPr>
            <a:spLocks noChangeAspect="1" noChangeArrowheads="1"/>
          </p:cNvSpPr>
          <p:nvPr>
            <p:custDataLst>
              <p:tags r:id="rId1"/>
            </p:custDataLst>
          </p:nvPr>
        </p:nvSpPr>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lnSpc>
                <a:spcPct val="150000"/>
              </a:lnSpc>
              <a:buClr>
                <a:schemeClr val="tx2"/>
              </a:buClr>
              <a:buSzPct val="100000"/>
              <a:buChar char="•"/>
              <a:defRPr sz="1600">
                <a:solidFill>
                  <a:schemeClr val="tx1"/>
                </a:solidFill>
                <a:latin typeface="Arial" pitchFamily="34" charset="0"/>
                <a:cs typeface="Arial" pitchFamily="34" charset="0"/>
              </a:defRPr>
            </a:lvl1pPr>
            <a:lvl2pPr marL="742950" indent="-285750" algn="r" rtl="1">
              <a:lnSpc>
                <a:spcPct val="150000"/>
              </a:lnSpc>
              <a:buClr>
                <a:schemeClr val="tx2"/>
              </a:buClr>
              <a:buSzPct val="125000"/>
              <a:buFont typeface="Wingdings" pitchFamily="2" charset="2"/>
              <a:buChar char="ü"/>
              <a:defRPr sz="1600">
                <a:solidFill>
                  <a:schemeClr val="tx1"/>
                </a:solidFill>
                <a:latin typeface="Arial" pitchFamily="34" charset="0"/>
                <a:cs typeface="Arial" pitchFamily="34" charset="0"/>
              </a:defRPr>
            </a:lvl2pPr>
            <a:lvl3pPr marL="1143000" indent="-228600" algn="r" rtl="1">
              <a:lnSpc>
                <a:spcPct val="150000"/>
              </a:lnSpc>
              <a:buClr>
                <a:schemeClr val="tx2"/>
              </a:buClr>
              <a:buSzPct val="120000"/>
              <a:buFont typeface="Arial" pitchFamily="34" charset="0"/>
              <a:buChar char="–"/>
              <a:defRPr sz="1600">
                <a:solidFill>
                  <a:schemeClr val="tx1"/>
                </a:solidFill>
                <a:latin typeface="Arial" pitchFamily="34" charset="0"/>
                <a:cs typeface="Arial" pitchFamily="34" charset="0"/>
              </a:defRPr>
            </a:lvl3pPr>
            <a:lvl4pPr marL="1600200" indent="-228600" algn="r" rtl="1">
              <a:lnSpc>
                <a:spcPct val="150000"/>
              </a:lnSpc>
              <a:buClr>
                <a:schemeClr val="tx2"/>
              </a:buClr>
              <a:buSzPct val="120000"/>
              <a:buFont typeface="Courier New" pitchFamily="49" charset="0"/>
              <a:buChar char="o"/>
              <a:defRPr sz="1600">
                <a:solidFill>
                  <a:schemeClr val="tx1"/>
                </a:solidFill>
                <a:latin typeface="Arial" pitchFamily="34" charset="0"/>
                <a:cs typeface="Arial" pitchFamily="34" charset="0"/>
              </a:defRPr>
            </a:lvl4pPr>
            <a:lvl5pPr marL="2057400" indent="-228600" algn="r" rtl="1">
              <a:buClr>
                <a:schemeClr val="tx2"/>
              </a:buClr>
              <a:buSzPct val="89000"/>
              <a:buFont typeface="Arial" pitchFamily="34" charset="0"/>
              <a:buChar char="-"/>
              <a:defRPr sz="16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9pPr>
          </a:lstStyle>
          <a:p>
            <a:pPr algn="l" rtl="0" eaLnBrk="1" hangingPunct="1">
              <a:lnSpc>
                <a:spcPct val="100000"/>
              </a:lnSpc>
              <a:buClrTx/>
              <a:buFontTx/>
              <a:buNone/>
            </a:pPr>
            <a:endParaRPr lang="he-IL" altLang="he-IL" sz="1800" dirty="0"/>
          </a:p>
        </p:txBody>
      </p:sp>
      <p:sp>
        <p:nvSpPr>
          <p:cNvPr id="3075" name="Rectangle 3"/>
          <p:cNvSpPr>
            <a:spLocks noGrp="1" noChangeArrowheads="1"/>
          </p:cNvSpPr>
          <p:nvPr>
            <p:ph type="ctrTitle" idx="4294967295"/>
            <p:custDataLst>
              <p:tags r:id="rId2"/>
            </p:custDataLst>
          </p:nvPr>
        </p:nvSpPr>
        <p:spPr>
          <a:xfrm>
            <a:off x="428625" y="3091026"/>
            <a:ext cx="6413500" cy="553998"/>
          </a:xfrm>
        </p:spPr>
        <p:txBody>
          <a:bodyPr/>
          <a:lstStyle/>
          <a:p>
            <a:pPr algn="ctr"/>
            <a:r>
              <a:rPr lang="he-IL" altLang="he-IL" sz="3600" dirty="0"/>
              <a:t>כנס משרדי תכנון</a:t>
            </a:r>
            <a:endParaRPr lang="en-US" altLang="en-US" sz="3300" dirty="0">
              <a:solidFill>
                <a:srgbClr val="003B89"/>
              </a:solidFill>
            </a:endParaRPr>
          </a:p>
        </p:txBody>
      </p:sp>
      <p:sp>
        <p:nvSpPr>
          <p:cNvPr id="3076" name="Rectangle 4"/>
          <p:cNvSpPr>
            <a:spLocks noChangeArrowheads="1"/>
          </p:cNvSpPr>
          <p:nvPr>
            <p:custDataLst>
              <p:tags r:id="rId3"/>
            </p:custDataLst>
          </p:nvPr>
        </p:nvSpPr>
        <p:spPr bwMode="auto">
          <a:xfrm>
            <a:off x="0" y="0"/>
            <a:ext cx="9140825" cy="6858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92816" tIns="46413" rIns="92816" bIns="46413" anchor="ctr"/>
          <a:lstStyle>
            <a:lvl1pPr algn="r" rtl="1">
              <a:lnSpc>
                <a:spcPct val="150000"/>
              </a:lnSpc>
              <a:buClr>
                <a:schemeClr val="tx2"/>
              </a:buClr>
              <a:buSzPct val="100000"/>
              <a:buChar char="•"/>
              <a:defRPr sz="1600">
                <a:solidFill>
                  <a:schemeClr val="tx1"/>
                </a:solidFill>
                <a:latin typeface="Arial" pitchFamily="34" charset="0"/>
                <a:cs typeface="Arial" pitchFamily="34" charset="0"/>
              </a:defRPr>
            </a:lvl1pPr>
            <a:lvl2pPr marL="742950" indent="-285750" algn="r" rtl="1">
              <a:lnSpc>
                <a:spcPct val="150000"/>
              </a:lnSpc>
              <a:buClr>
                <a:schemeClr val="tx2"/>
              </a:buClr>
              <a:buSzPct val="125000"/>
              <a:buFont typeface="Wingdings" pitchFamily="2" charset="2"/>
              <a:buChar char="ü"/>
              <a:defRPr sz="1600">
                <a:solidFill>
                  <a:schemeClr val="tx1"/>
                </a:solidFill>
                <a:latin typeface="Arial" pitchFamily="34" charset="0"/>
                <a:cs typeface="Arial" pitchFamily="34" charset="0"/>
              </a:defRPr>
            </a:lvl2pPr>
            <a:lvl3pPr marL="1143000" indent="-228600" algn="r" rtl="1">
              <a:lnSpc>
                <a:spcPct val="150000"/>
              </a:lnSpc>
              <a:buClr>
                <a:schemeClr val="tx2"/>
              </a:buClr>
              <a:buSzPct val="120000"/>
              <a:buFont typeface="Arial" pitchFamily="34" charset="0"/>
              <a:buChar char="–"/>
              <a:defRPr sz="1600">
                <a:solidFill>
                  <a:schemeClr val="tx1"/>
                </a:solidFill>
                <a:latin typeface="Arial" pitchFamily="34" charset="0"/>
                <a:cs typeface="Arial" pitchFamily="34" charset="0"/>
              </a:defRPr>
            </a:lvl3pPr>
            <a:lvl4pPr marL="1600200" indent="-228600" algn="r" rtl="1">
              <a:lnSpc>
                <a:spcPct val="150000"/>
              </a:lnSpc>
              <a:buClr>
                <a:schemeClr val="tx2"/>
              </a:buClr>
              <a:buSzPct val="120000"/>
              <a:buFont typeface="Courier New" pitchFamily="49" charset="0"/>
              <a:buChar char="o"/>
              <a:defRPr sz="1600">
                <a:solidFill>
                  <a:schemeClr val="tx1"/>
                </a:solidFill>
                <a:latin typeface="Arial" pitchFamily="34" charset="0"/>
                <a:cs typeface="Arial" pitchFamily="34" charset="0"/>
              </a:defRPr>
            </a:lvl4pPr>
            <a:lvl5pPr marL="2057400" indent="-228600" algn="r" rtl="1">
              <a:buClr>
                <a:schemeClr val="tx2"/>
              </a:buClr>
              <a:buSzPct val="89000"/>
              <a:buFont typeface="Arial" pitchFamily="34" charset="0"/>
              <a:buChar char="-"/>
              <a:defRPr sz="16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9pPr>
          </a:lstStyle>
          <a:p>
            <a:pPr algn="l">
              <a:lnSpc>
                <a:spcPct val="100000"/>
              </a:lnSpc>
              <a:buClrTx/>
              <a:buFontTx/>
              <a:buNone/>
            </a:pPr>
            <a:endParaRPr lang="en-US" altLang="he-IL" sz="1100" dirty="0">
              <a:solidFill>
                <a:srgbClr val="000000"/>
              </a:solidFill>
            </a:endParaRPr>
          </a:p>
        </p:txBody>
      </p:sp>
      <p:sp>
        <p:nvSpPr>
          <p:cNvPr id="3077" name="TitleBottomPlaceholder"/>
          <p:cNvSpPr>
            <a:spLocks noChangeArrowheads="1"/>
          </p:cNvSpPr>
          <p:nvPr>
            <p:custDataLst>
              <p:tags r:id="rId4"/>
            </p:custDataLst>
          </p:nvPr>
        </p:nvSpPr>
        <p:spPr bwMode="auto">
          <a:xfrm>
            <a:off x="6808788" y="2284413"/>
            <a:ext cx="2335212" cy="4167187"/>
          </a:xfrm>
          <a:prstGeom prst="rect">
            <a:avLst/>
          </a:prstGeom>
          <a:solidFill>
            <a:srgbClr val="2D68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816" tIns="46413" rIns="92816" bIns="46413" anchor="ctr"/>
          <a:lstStyle>
            <a:lvl1pPr algn="r" rtl="1">
              <a:lnSpc>
                <a:spcPct val="150000"/>
              </a:lnSpc>
              <a:buClr>
                <a:schemeClr val="tx2"/>
              </a:buClr>
              <a:buSzPct val="100000"/>
              <a:buChar char="•"/>
              <a:defRPr sz="1600">
                <a:solidFill>
                  <a:schemeClr val="tx1"/>
                </a:solidFill>
                <a:latin typeface="Arial" pitchFamily="34" charset="0"/>
                <a:cs typeface="Arial" pitchFamily="34" charset="0"/>
              </a:defRPr>
            </a:lvl1pPr>
            <a:lvl2pPr marL="742950" indent="-285750" algn="r" rtl="1">
              <a:lnSpc>
                <a:spcPct val="150000"/>
              </a:lnSpc>
              <a:buClr>
                <a:schemeClr val="tx2"/>
              </a:buClr>
              <a:buSzPct val="125000"/>
              <a:buFont typeface="Wingdings" pitchFamily="2" charset="2"/>
              <a:buChar char="ü"/>
              <a:defRPr sz="1600">
                <a:solidFill>
                  <a:schemeClr val="tx1"/>
                </a:solidFill>
                <a:latin typeface="Arial" pitchFamily="34" charset="0"/>
                <a:cs typeface="Arial" pitchFamily="34" charset="0"/>
              </a:defRPr>
            </a:lvl2pPr>
            <a:lvl3pPr marL="1143000" indent="-228600" algn="r" rtl="1">
              <a:lnSpc>
                <a:spcPct val="150000"/>
              </a:lnSpc>
              <a:buClr>
                <a:schemeClr val="tx2"/>
              </a:buClr>
              <a:buSzPct val="120000"/>
              <a:buFont typeface="Arial" pitchFamily="34" charset="0"/>
              <a:buChar char="–"/>
              <a:defRPr sz="1600">
                <a:solidFill>
                  <a:schemeClr val="tx1"/>
                </a:solidFill>
                <a:latin typeface="Arial" pitchFamily="34" charset="0"/>
                <a:cs typeface="Arial" pitchFamily="34" charset="0"/>
              </a:defRPr>
            </a:lvl3pPr>
            <a:lvl4pPr marL="1600200" indent="-228600" algn="r" rtl="1">
              <a:lnSpc>
                <a:spcPct val="150000"/>
              </a:lnSpc>
              <a:buClr>
                <a:schemeClr val="tx2"/>
              </a:buClr>
              <a:buSzPct val="120000"/>
              <a:buFont typeface="Courier New" pitchFamily="49" charset="0"/>
              <a:buChar char="o"/>
              <a:defRPr sz="1600">
                <a:solidFill>
                  <a:schemeClr val="tx1"/>
                </a:solidFill>
                <a:latin typeface="Arial" pitchFamily="34" charset="0"/>
                <a:cs typeface="Arial" pitchFamily="34" charset="0"/>
              </a:defRPr>
            </a:lvl4pPr>
            <a:lvl5pPr marL="2057400" indent="-228600" algn="r" rtl="1">
              <a:buClr>
                <a:schemeClr val="tx2"/>
              </a:buClr>
              <a:buSzPct val="89000"/>
              <a:buFont typeface="Arial" pitchFamily="34" charset="0"/>
              <a:buChar char="-"/>
              <a:defRPr sz="16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9pPr>
          </a:lstStyle>
          <a:p>
            <a:pPr algn="l">
              <a:lnSpc>
                <a:spcPct val="100000"/>
              </a:lnSpc>
              <a:buClrTx/>
              <a:buFontTx/>
              <a:buNone/>
            </a:pPr>
            <a:endParaRPr lang="he-IL" altLang="he-IL" sz="1100" dirty="0">
              <a:solidFill>
                <a:srgbClr val="000000"/>
              </a:solidFill>
            </a:endParaRPr>
          </a:p>
        </p:txBody>
      </p:sp>
      <p:sp>
        <p:nvSpPr>
          <p:cNvPr id="3078" name="TitleTopPlaceholder"/>
          <p:cNvSpPr>
            <a:spLocks noChangeArrowheads="1"/>
          </p:cNvSpPr>
          <p:nvPr>
            <p:custDataLst>
              <p:tags r:id="rId5"/>
            </p:custDataLst>
          </p:nvPr>
        </p:nvSpPr>
        <p:spPr bwMode="auto">
          <a:xfrm>
            <a:off x="6808788" y="0"/>
            <a:ext cx="2335212" cy="22844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816" tIns="46413" rIns="92816" bIns="46413" anchor="ctr"/>
          <a:lstStyle>
            <a:lvl1pPr algn="r" rtl="1">
              <a:lnSpc>
                <a:spcPct val="150000"/>
              </a:lnSpc>
              <a:buClr>
                <a:schemeClr val="tx2"/>
              </a:buClr>
              <a:buSzPct val="100000"/>
              <a:buChar char="•"/>
              <a:defRPr sz="1600">
                <a:solidFill>
                  <a:schemeClr val="tx1"/>
                </a:solidFill>
                <a:latin typeface="Arial" pitchFamily="34" charset="0"/>
                <a:cs typeface="Arial" pitchFamily="34" charset="0"/>
              </a:defRPr>
            </a:lvl1pPr>
            <a:lvl2pPr marL="742950" indent="-285750" algn="r" rtl="1">
              <a:lnSpc>
                <a:spcPct val="150000"/>
              </a:lnSpc>
              <a:buClr>
                <a:schemeClr val="tx2"/>
              </a:buClr>
              <a:buSzPct val="125000"/>
              <a:buFont typeface="Wingdings" pitchFamily="2" charset="2"/>
              <a:buChar char="ü"/>
              <a:defRPr sz="1600">
                <a:solidFill>
                  <a:schemeClr val="tx1"/>
                </a:solidFill>
                <a:latin typeface="Arial" pitchFamily="34" charset="0"/>
                <a:cs typeface="Arial" pitchFamily="34" charset="0"/>
              </a:defRPr>
            </a:lvl2pPr>
            <a:lvl3pPr marL="1143000" indent="-228600" algn="r" rtl="1">
              <a:lnSpc>
                <a:spcPct val="150000"/>
              </a:lnSpc>
              <a:buClr>
                <a:schemeClr val="tx2"/>
              </a:buClr>
              <a:buSzPct val="120000"/>
              <a:buFont typeface="Arial" pitchFamily="34" charset="0"/>
              <a:buChar char="–"/>
              <a:defRPr sz="1600">
                <a:solidFill>
                  <a:schemeClr val="tx1"/>
                </a:solidFill>
                <a:latin typeface="Arial" pitchFamily="34" charset="0"/>
                <a:cs typeface="Arial" pitchFamily="34" charset="0"/>
              </a:defRPr>
            </a:lvl3pPr>
            <a:lvl4pPr marL="1600200" indent="-228600" algn="r" rtl="1">
              <a:lnSpc>
                <a:spcPct val="150000"/>
              </a:lnSpc>
              <a:buClr>
                <a:schemeClr val="tx2"/>
              </a:buClr>
              <a:buSzPct val="120000"/>
              <a:buFont typeface="Courier New" pitchFamily="49" charset="0"/>
              <a:buChar char="o"/>
              <a:defRPr sz="1600">
                <a:solidFill>
                  <a:schemeClr val="tx1"/>
                </a:solidFill>
                <a:latin typeface="Arial" pitchFamily="34" charset="0"/>
                <a:cs typeface="Arial" pitchFamily="34" charset="0"/>
              </a:defRPr>
            </a:lvl4pPr>
            <a:lvl5pPr marL="2057400" indent="-228600" algn="r" rtl="1">
              <a:buClr>
                <a:schemeClr val="tx2"/>
              </a:buClr>
              <a:buSzPct val="89000"/>
              <a:buFont typeface="Arial" pitchFamily="34" charset="0"/>
              <a:buChar char="-"/>
              <a:defRPr sz="16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buClr>
                <a:schemeClr val="tx2"/>
              </a:buClr>
              <a:buSzPct val="89000"/>
              <a:buFont typeface="Arial" pitchFamily="34" charset="0"/>
              <a:buChar char="-"/>
              <a:defRPr sz="1600">
                <a:solidFill>
                  <a:schemeClr val="tx1"/>
                </a:solidFill>
                <a:latin typeface="Arial" pitchFamily="34" charset="0"/>
                <a:cs typeface="Arial" pitchFamily="34" charset="0"/>
              </a:defRPr>
            </a:lvl9pPr>
          </a:lstStyle>
          <a:p>
            <a:pPr algn="l">
              <a:lnSpc>
                <a:spcPct val="100000"/>
              </a:lnSpc>
              <a:buClrTx/>
              <a:buFontTx/>
              <a:buNone/>
            </a:pPr>
            <a:endParaRPr lang="en-US" altLang="he-IL" sz="1100" dirty="0">
              <a:solidFill>
                <a:srgbClr val="000000"/>
              </a:solidFill>
            </a:endParaRPr>
          </a:p>
        </p:txBody>
      </p:sp>
      <p:pic>
        <p:nvPicPr>
          <p:cNvPr id="3079" name="Picture 12"/>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26795" y="284163"/>
            <a:ext cx="83343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
          <p:cNvPicPr preferRelativeResize="0">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0050" y="190500"/>
            <a:ext cx="123825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38"/>
          <p:cNvPicPr preferRelativeResize="0">
            <a:picLocks noChangeArrowheads="1"/>
          </p:cNvPicPr>
          <p:nvPr/>
        </p:nvPicPr>
        <p:blipFill>
          <a:blip r:embed="rId10">
            <a:extLst>
              <a:ext uri="{28A0092B-C50C-407E-A947-70E740481C1C}">
                <a14:useLocalDpi xmlns:a14="http://schemas.microsoft.com/office/drawing/2010/main" val="0"/>
              </a:ext>
            </a:extLst>
          </a:blip>
          <a:srcRect l="24922" t="27293" r="58437" b="50732"/>
          <a:stretch>
            <a:fillRect/>
          </a:stretch>
        </p:blipFill>
        <p:spPr bwMode="auto">
          <a:xfrm>
            <a:off x="2927350" y="1198563"/>
            <a:ext cx="1366838"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Box 1"/>
          <p:cNvSpPr txBox="1">
            <a:spLocks noChangeArrowheads="1"/>
          </p:cNvSpPr>
          <p:nvPr/>
        </p:nvSpPr>
        <p:spPr bwMode="auto">
          <a:xfrm>
            <a:off x="2002780" y="5301208"/>
            <a:ext cx="328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altLang="he-IL" b="1" dirty="0">
                <a:solidFill>
                  <a:schemeClr val="tx2"/>
                </a:solidFill>
              </a:rPr>
              <a:t>היחידה להתקשרויות עם מתכננים</a:t>
            </a:r>
          </a:p>
        </p:txBody>
      </p:sp>
      <p:sp>
        <p:nvSpPr>
          <p:cNvPr id="3083" name="מציין מיקום של מספר שקופית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DBB2E3A-2CE4-410D-9FF6-EE57A7DE031F}" type="slidenum">
              <a:rPr lang="he-IL" altLang="he-IL" smtClean="0"/>
              <a:pPr/>
              <a:t>1</a:t>
            </a:fld>
            <a:endParaRPr lang="he-IL" altLang="he-IL" dirty="0"/>
          </a:p>
        </p:txBody>
      </p:sp>
      <p:sp>
        <p:nvSpPr>
          <p:cNvPr id="2" name="מלבן 1"/>
          <p:cNvSpPr/>
          <p:nvPr/>
        </p:nvSpPr>
        <p:spPr>
          <a:xfrm>
            <a:off x="3131840" y="5805264"/>
            <a:ext cx="1042273" cy="369332"/>
          </a:xfrm>
          <a:prstGeom prst="rect">
            <a:avLst/>
          </a:prstGeom>
        </p:spPr>
        <p:txBody>
          <a:bodyPr wrap="none">
            <a:spAutoFit/>
          </a:bodyPr>
          <a:lstStyle/>
          <a:p>
            <a:r>
              <a:rPr lang="he-IL" altLang="he-IL" dirty="0"/>
              <a:t>יולי 2021</a:t>
            </a:r>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2</a:t>
            </a:fld>
            <a:endParaRPr lang="he-IL" altLang="he-IL"/>
          </a:p>
        </p:txBody>
      </p:sp>
      <p:sp>
        <p:nvSpPr>
          <p:cNvPr id="3" name="Content Placeholder 2"/>
          <p:cNvSpPr txBox="1">
            <a:spLocks/>
          </p:cNvSpPr>
          <p:nvPr/>
        </p:nvSpPr>
        <p:spPr bwMode="auto">
          <a:xfrm>
            <a:off x="539552" y="1628800"/>
            <a:ext cx="8208912" cy="4701287"/>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lvl="1" algn="just">
              <a:spcBef>
                <a:spcPts val="300"/>
              </a:spcBef>
              <a:buFont typeface="Arial" panose="020B0604020202020204" pitchFamily="34" charset="0"/>
              <a:buChar char="•"/>
            </a:pPr>
            <a:r>
              <a:rPr lang="he-IL" sz="2400" dirty="0"/>
              <a:t>שינוי בעלות </a:t>
            </a:r>
          </a:p>
          <a:p>
            <a:pPr lvl="1" algn="just">
              <a:spcBef>
                <a:spcPts val="300"/>
              </a:spcBef>
              <a:buFont typeface="Arial" panose="020B0604020202020204" pitchFamily="34" charset="0"/>
              <a:buChar char="•"/>
            </a:pPr>
            <a:r>
              <a:rPr lang="he-IL" sz="2400" dirty="0"/>
              <a:t>פתיחת מספר ספק חדש לאור שינוי ח.פ. </a:t>
            </a:r>
          </a:p>
          <a:p>
            <a:pPr lvl="1" algn="just">
              <a:spcBef>
                <a:spcPts val="300"/>
              </a:spcBef>
              <a:buFont typeface="Arial" panose="020B0604020202020204" pitchFamily="34" charset="0"/>
              <a:buChar char="•"/>
            </a:pPr>
            <a:r>
              <a:rPr lang="he-IL" sz="2400" dirty="0"/>
              <a:t>דרכי קשר </a:t>
            </a:r>
          </a:p>
          <a:p>
            <a:pPr lvl="1" algn="just">
              <a:spcBef>
                <a:spcPts val="300"/>
              </a:spcBef>
              <a:buFont typeface="Arial" panose="020B0604020202020204" pitchFamily="34" charset="0"/>
              <a:buChar char="•"/>
            </a:pPr>
            <a:r>
              <a:rPr lang="he-IL" sz="2400" dirty="0"/>
              <a:t>רישום/הסרת עובדים </a:t>
            </a:r>
          </a:p>
          <a:p>
            <a:pPr lvl="1" algn="just">
              <a:spcBef>
                <a:spcPts val="300"/>
              </a:spcBef>
              <a:buFont typeface="Arial" panose="020B0604020202020204" pitchFamily="34" charset="0"/>
              <a:buChar char="•"/>
            </a:pPr>
            <a:r>
              <a:rPr lang="he-IL" sz="2400" dirty="0"/>
              <a:t>הוספת התמחויות</a:t>
            </a:r>
          </a:p>
          <a:p>
            <a:pPr lvl="1" algn="just">
              <a:spcBef>
                <a:spcPts val="300"/>
              </a:spcBef>
              <a:buFont typeface="Arial" panose="020B0604020202020204" pitchFamily="34" charset="0"/>
              <a:buChar char="•"/>
            </a:pPr>
            <a:r>
              <a:rPr lang="he-IL" sz="2400" dirty="0"/>
              <a:t>עדכון חשבון בנק</a:t>
            </a:r>
          </a:p>
          <a:p>
            <a:pPr lvl="1" algn="just">
              <a:spcBef>
                <a:spcPts val="300"/>
              </a:spcBef>
              <a:buFont typeface="Arial" panose="020B0604020202020204" pitchFamily="34" charset="0"/>
              <a:buChar char="•"/>
            </a:pPr>
            <a:r>
              <a:rPr lang="he-IL" sz="2400" dirty="0"/>
              <a:t>עדכון אזורי פעילות </a:t>
            </a:r>
          </a:p>
          <a:p>
            <a:pPr lvl="1" algn="just">
              <a:spcBef>
                <a:spcPts val="300"/>
              </a:spcBef>
              <a:buFont typeface="Arial" panose="020B0604020202020204" pitchFamily="34" charset="0"/>
              <a:buChar char="•"/>
            </a:pPr>
            <a:r>
              <a:rPr lang="he-IL" sz="2400" dirty="0"/>
              <a:t>ועוד</a:t>
            </a:r>
          </a:p>
        </p:txBody>
      </p:sp>
      <p:sp>
        <p:nvSpPr>
          <p:cNvPr id="4" name="כותרת 1"/>
          <p:cNvSpPr txBox="1">
            <a:spLocks noChangeArrowheads="1"/>
          </p:cNvSpPr>
          <p:nvPr/>
        </p:nvSpPr>
        <p:spPr>
          <a:xfrm>
            <a:off x="-12616"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עדכון הרישום</a:t>
            </a:r>
          </a:p>
          <a:p>
            <a:pPr>
              <a:defRPr/>
            </a:pPr>
            <a:endParaRPr lang="he-IL" sz="2800" b="0" dirty="0"/>
          </a:p>
          <a:p>
            <a:pPr>
              <a:defRPr/>
            </a:pPr>
            <a:endParaRPr lang="en-US" altLang="he-IL" sz="2800" b="0" kern="0" dirty="0"/>
          </a:p>
        </p:txBody>
      </p:sp>
      <p:sp>
        <p:nvSpPr>
          <p:cNvPr id="6" name="מלבן 5"/>
          <p:cNvSpPr/>
          <p:nvPr/>
        </p:nvSpPr>
        <p:spPr>
          <a:xfrm>
            <a:off x="4785586" y="1228690"/>
            <a:ext cx="4106894" cy="400110"/>
          </a:xfrm>
          <a:prstGeom prst="rect">
            <a:avLst/>
          </a:prstGeom>
        </p:spPr>
        <p:txBody>
          <a:bodyPr wrap="none">
            <a:spAutoFit/>
          </a:bodyPr>
          <a:lstStyle/>
          <a:p>
            <a:pPr marL="1587" lvl="1" indent="0" algn="just">
              <a:lnSpc>
                <a:spcPct val="100000"/>
              </a:lnSpc>
              <a:spcBef>
                <a:spcPts val="300"/>
              </a:spcBef>
              <a:buNone/>
            </a:pPr>
            <a:r>
              <a:rPr lang="he-IL" sz="2000" b="1" dirty="0"/>
              <a:t>עדכון הרישום לבקשת משרדי התכנון: </a:t>
            </a:r>
          </a:p>
        </p:txBody>
      </p:sp>
    </p:spTree>
    <p:extLst>
      <p:ext uri="{BB962C8B-B14F-4D97-AF65-F5344CB8AC3E}">
        <p14:creationId xmlns:p14="http://schemas.microsoft.com/office/powerpoint/2010/main" val="2505271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3</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1503962"/>
            <a:ext cx="8136904" cy="4744376"/>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lvl="1">
              <a:lnSpc>
                <a:spcPts val="3000"/>
              </a:lnSpc>
              <a:spcBef>
                <a:spcPts val="0"/>
              </a:spcBef>
              <a:spcAft>
                <a:spcPts val="300"/>
              </a:spcAft>
              <a:buFont typeface="Arial" panose="020B0604020202020204" pitchFamily="34" charset="0"/>
              <a:buChar char="•"/>
            </a:pPr>
            <a:r>
              <a:rPr lang="he-IL" sz="2400" dirty="0"/>
              <a:t>משרד התכנון מסכים לקבל את שכרו על פי קובץ "תעריפים ונהלים לעבודות תכנון במערכת הביטחון", במהדורה המעודכנת. </a:t>
            </a:r>
            <a:endParaRPr lang="en-US" sz="2400" dirty="0"/>
          </a:p>
          <a:p>
            <a:pPr lvl="1" algn="just">
              <a:lnSpc>
                <a:spcPts val="3000"/>
              </a:lnSpc>
              <a:spcBef>
                <a:spcPts val="0"/>
              </a:spcBef>
              <a:spcAft>
                <a:spcPts val="300"/>
              </a:spcAft>
              <a:buFont typeface="Arial" panose="020B0604020202020204" pitchFamily="34" charset="0"/>
              <a:buChar char="•"/>
            </a:pPr>
            <a:r>
              <a:rPr lang="he-IL" sz="2400" dirty="0"/>
              <a:t>משרד התכנון לא רשום כקבלן בענף הבניה. </a:t>
            </a:r>
            <a:endParaRPr lang="en-US" sz="2400" dirty="0"/>
          </a:p>
          <a:p>
            <a:pPr lvl="1" algn="just">
              <a:lnSpc>
                <a:spcPts val="3000"/>
              </a:lnSpc>
              <a:spcBef>
                <a:spcPts val="0"/>
              </a:spcBef>
              <a:spcAft>
                <a:spcPts val="300"/>
              </a:spcAft>
              <a:buFont typeface="Arial" panose="020B0604020202020204" pitchFamily="34" charset="0"/>
              <a:buChar char="•"/>
            </a:pPr>
            <a:r>
              <a:rPr lang="he-IL" sz="2400" dirty="0"/>
              <a:t>בעלי משרד התכנון לא מועסקים כשכירים מחוץ למשרדם.</a:t>
            </a:r>
            <a:endParaRPr lang="en-US" sz="2400" dirty="0"/>
          </a:p>
          <a:p>
            <a:pPr lvl="1" algn="just">
              <a:lnSpc>
                <a:spcPts val="3000"/>
              </a:lnSpc>
              <a:spcBef>
                <a:spcPts val="0"/>
              </a:spcBef>
              <a:spcAft>
                <a:spcPts val="300"/>
              </a:spcAft>
              <a:buFont typeface="Arial" panose="020B0604020202020204" pitchFamily="34" charset="0"/>
              <a:buChar char="•"/>
            </a:pPr>
            <a:r>
              <a:rPr lang="he-IL" sz="2400" dirty="0"/>
              <a:t>בעלי משרד התכנון אינם בעלי משרד נוסף או שותפים במשרד נוסף אשר רשום במאגר משרדי התכנון המנוהל באגף ההנדסה והבינוי במשהב"ט, בהתמחויות זהות.</a:t>
            </a:r>
          </a:p>
          <a:p>
            <a:pPr lvl="1" algn="just">
              <a:lnSpc>
                <a:spcPts val="3000"/>
              </a:lnSpc>
              <a:spcBef>
                <a:spcPts val="0"/>
              </a:spcBef>
              <a:spcAft>
                <a:spcPts val="300"/>
              </a:spcAft>
              <a:buFont typeface="Arial" panose="020B0604020202020204" pitchFamily="34" charset="0"/>
              <a:buChar char="•"/>
            </a:pPr>
            <a:r>
              <a:rPr lang="he-IL" sz="2400" dirty="0"/>
              <a:t>משרד התכנון יודיע על כל שינוי אשר יחול בישות המשפטית של המשרד ו/או בזהות בעלי השליטה במשרד. כמו כן, משרד התכנון ידווח על כל שינוי במען, במספרי טלפון, דואר אלקטרוני, מצבת </a:t>
            </a:r>
            <a:r>
              <a:rPr lang="he-IL" sz="2400" dirty="0" err="1"/>
              <a:t>כח</a:t>
            </a:r>
            <a:r>
              <a:rPr lang="he-IL" sz="2400" dirty="0"/>
              <a:t> האדם במשרד (עזיבת עובד, צירוף עובד חדש) או כל פרט אחר שמסר משרד התכנון.  </a:t>
            </a:r>
            <a:endParaRPr lang="en-US" sz="2400" dirty="0"/>
          </a:p>
        </p:txBody>
      </p:sp>
      <p:sp>
        <p:nvSpPr>
          <p:cNvPr id="7" name="מלבן 6"/>
          <p:cNvSpPr/>
          <p:nvPr/>
        </p:nvSpPr>
        <p:spPr>
          <a:xfrm>
            <a:off x="5139977" y="1052736"/>
            <a:ext cx="3680495" cy="400110"/>
          </a:xfrm>
          <a:prstGeom prst="rect">
            <a:avLst/>
          </a:prstGeom>
        </p:spPr>
        <p:txBody>
          <a:bodyPr wrap="none">
            <a:spAutoFit/>
          </a:bodyPr>
          <a:lstStyle/>
          <a:p>
            <a:pPr marL="1587" lvl="1" indent="0" algn="just">
              <a:spcBef>
                <a:spcPts val="1200"/>
              </a:spcBef>
              <a:buNone/>
            </a:pPr>
            <a:r>
              <a:rPr lang="he-IL" sz="2000" b="1" dirty="0"/>
              <a:t>הצהרות כלליות של משרדי התכנון</a:t>
            </a:r>
          </a:p>
        </p:txBody>
      </p:sp>
    </p:spTree>
    <p:extLst>
      <p:ext uri="{BB962C8B-B14F-4D97-AF65-F5344CB8AC3E}">
        <p14:creationId xmlns:p14="http://schemas.microsoft.com/office/powerpoint/2010/main" val="192517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4</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הצהרות כלליות של משרדי התכנון</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1757690"/>
            <a:ext cx="8136904" cy="4585871"/>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marL="1587" lvl="1" indent="0" algn="just">
              <a:spcBef>
                <a:spcPts val="1200"/>
              </a:spcBef>
              <a:buNone/>
            </a:pPr>
            <a:r>
              <a:rPr lang="he-IL" sz="2400" dirty="0"/>
              <a:t>משרד התכנון אשר יסרב שלוש פעמים, מכל סיבה שהיא, להיות מועמד לקבלת עבודה שתוצע לו ע"י המזמין או שיסרב לקבל עבודה לאחר שנבחר ע"י המזמין, יוקפא רישום משרד התכנון לתקופה של 12 חודשים מיום מתן ההודעה ע"י המזמין. הקפאת הרישום תחול ביחס לעבודות חדשות, וזאת מבלי לגרוע משאר הזכויות העומדות למזמין על פי כל דין. </a:t>
            </a:r>
          </a:p>
          <a:p>
            <a:pPr marL="1587" lvl="1" indent="0" algn="just">
              <a:spcBef>
                <a:spcPts val="1200"/>
              </a:spcBef>
              <a:buNone/>
            </a:pPr>
            <a:r>
              <a:rPr lang="he-IL" sz="2400" dirty="0"/>
              <a:t>בהקשר זה, אי-מענה לפניה או מענה בו לא הוצע מועמד על-ידכם לביצוע העבודה, הינם כסירוב לקבלת עבודה.</a:t>
            </a:r>
          </a:p>
        </p:txBody>
      </p:sp>
      <p:sp>
        <p:nvSpPr>
          <p:cNvPr id="5" name="מלבן 4"/>
          <p:cNvSpPr/>
          <p:nvPr/>
        </p:nvSpPr>
        <p:spPr>
          <a:xfrm>
            <a:off x="6451234" y="1340768"/>
            <a:ext cx="2369238" cy="400110"/>
          </a:xfrm>
          <a:prstGeom prst="rect">
            <a:avLst/>
          </a:prstGeom>
        </p:spPr>
        <p:txBody>
          <a:bodyPr wrap="none">
            <a:spAutoFit/>
          </a:bodyPr>
          <a:lstStyle/>
          <a:p>
            <a:pPr marL="1587" lvl="1" indent="0" algn="just">
              <a:spcBef>
                <a:spcPts val="1200"/>
              </a:spcBef>
              <a:buNone/>
            </a:pPr>
            <a:r>
              <a:rPr lang="he-IL" sz="2000" b="1" dirty="0"/>
              <a:t>סירוב לקבלת עבודות</a:t>
            </a:r>
          </a:p>
        </p:txBody>
      </p:sp>
    </p:spTree>
    <p:extLst>
      <p:ext uri="{BB962C8B-B14F-4D97-AF65-F5344CB8AC3E}">
        <p14:creationId xmlns:p14="http://schemas.microsoft.com/office/powerpoint/2010/main" val="2803711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5</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הצהרות כלליות של משרדי התכנון</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2200745"/>
            <a:ext cx="8208912" cy="3090077"/>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algn="just">
              <a:lnSpc>
                <a:spcPts val="3400"/>
              </a:lnSpc>
              <a:spcAft>
                <a:spcPts val="300"/>
              </a:spcAft>
            </a:pPr>
            <a:r>
              <a:rPr lang="he-IL" sz="2400" dirty="0"/>
              <a:t>משרד התכנון מתחייב לדווח </a:t>
            </a:r>
            <a:r>
              <a:rPr lang="he-IL" sz="2400" dirty="0" err="1"/>
              <a:t>לאהו"ב</a:t>
            </a:r>
            <a:r>
              <a:rPr lang="he-IL" sz="2400" dirty="0"/>
              <a:t> בכתב על כל פתיחת חקירה פלילית נגדו, או הגשת כתב אישום כנגדו, וזאת בכל משך תקופת רישומו כמשרד תכנון מוכר של אהו"ב.</a:t>
            </a:r>
            <a:endParaRPr lang="en-US" sz="2400" dirty="0"/>
          </a:p>
          <a:p>
            <a:pPr lvl="0" algn="just">
              <a:lnSpc>
                <a:spcPts val="3400"/>
              </a:lnSpc>
              <a:spcAft>
                <a:spcPts val="300"/>
              </a:spcAft>
            </a:pPr>
            <a:r>
              <a:rPr lang="he-IL" sz="2400" dirty="0"/>
              <a:t>היה ומתנהלת כנגד משרד התכנון חקירה פלילית כאמור – יפרט המשרד, בתצהיר ערוך כדין, בגין אלו חשדות ומה סטטוס החקירה. </a:t>
            </a:r>
            <a:endParaRPr lang="en-US" sz="2400" dirty="0"/>
          </a:p>
          <a:p>
            <a:pPr lvl="0" algn="just">
              <a:lnSpc>
                <a:spcPts val="3400"/>
              </a:lnSpc>
              <a:spcAft>
                <a:spcPts val="300"/>
              </a:spcAft>
            </a:pPr>
            <a:r>
              <a:rPr lang="he-IL" sz="2400" dirty="0"/>
              <a:t>היה והוגש כתב אישום - יצרף משרד התכנון את כתב האישום ויציין את השלב המשפטי בו מצוי התיק.</a:t>
            </a:r>
            <a:endParaRPr lang="en-US" sz="2400" dirty="0"/>
          </a:p>
        </p:txBody>
      </p:sp>
      <p:sp>
        <p:nvSpPr>
          <p:cNvPr id="5" name="מלבן 4"/>
          <p:cNvSpPr/>
          <p:nvPr/>
        </p:nvSpPr>
        <p:spPr>
          <a:xfrm>
            <a:off x="7195547" y="1804754"/>
            <a:ext cx="1641475" cy="400110"/>
          </a:xfrm>
          <a:prstGeom prst="rect">
            <a:avLst/>
          </a:prstGeom>
        </p:spPr>
        <p:txBody>
          <a:bodyPr wrap="none">
            <a:spAutoFit/>
          </a:bodyPr>
          <a:lstStyle/>
          <a:p>
            <a:pPr marL="1587" lvl="1" indent="0" algn="just">
              <a:spcBef>
                <a:spcPts val="1200"/>
              </a:spcBef>
              <a:buNone/>
            </a:pPr>
            <a:r>
              <a:rPr lang="he-IL" sz="2000" b="1" dirty="0"/>
              <a:t>חקירה פלילית</a:t>
            </a:r>
          </a:p>
        </p:txBody>
      </p:sp>
    </p:spTree>
    <p:extLst>
      <p:ext uri="{BB962C8B-B14F-4D97-AF65-F5344CB8AC3E}">
        <p14:creationId xmlns:p14="http://schemas.microsoft.com/office/powerpoint/2010/main" val="251261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6</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הצהרות כלליות של משרדי התכנון</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1302950"/>
            <a:ext cx="8208912" cy="5078378"/>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lvl="1" algn="just">
              <a:lnSpc>
                <a:spcPts val="2800"/>
              </a:lnSpc>
              <a:spcBef>
                <a:spcPts val="0"/>
              </a:spcBef>
              <a:spcAft>
                <a:spcPts val="300"/>
              </a:spcAft>
              <a:buFont typeface="Arial" panose="020B0604020202020204" pitchFamily="34" charset="0"/>
              <a:buChar char="•"/>
            </a:pPr>
            <a:r>
              <a:rPr lang="he-IL" sz="2200" dirty="0"/>
              <a:t>בכל התקשרות עם אהו"ב לא תהיה בפעילותו העסקית והמקצועית, שלו ו/או של עובדיו ו/או של מי המועסק מטעמו, כל ניגוד עניינים או חשש לניגוד עניינים, לרבות קשר של עבודה עבור כל גורם הקשור לפרויקט נשוא ההזמנה, וכי לא קיים חשש לניגוד עניינים בין עיסוקיו האחרים של משרד התכנון ו/או של מי הפועלים מטעמו, כאמור לעיל, לבין השירותים נשוא ההתקשרות הנוגעת.</a:t>
            </a:r>
          </a:p>
          <a:p>
            <a:pPr lvl="0" algn="just">
              <a:lnSpc>
                <a:spcPts val="2800"/>
              </a:lnSpc>
              <a:spcAft>
                <a:spcPts val="300"/>
              </a:spcAft>
            </a:pPr>
            <a:r>
              <a:rPr lang="he-IL" sz="2200" dirty="0"/>
              <a:t>מודגש בזאת, כי סוגיית ניגוד העניינים הינה מאושיות ההתקשרות ולפיכך על משרד התכנון האחריות לכך שהוא, עובדיו ומי מטעמו יידע את אהו"ב מיד בכל התקשרות ובכל שלב שהוא בהתקשרות, על כל חשש ולו קל לאפשרות של ניגוד עניינים. </a:t>
            </a:r>
            <a:endParaRPr lang="en-US" sz="2200" dirty="0"/>
          </a:p>
          <a:p>
            <a:pPr lvl="0" algn="just">
              <a:lnSpc>
                <a:spcPts val="2800"/>
              </a:lnSpc>
              <a:spcAft>
                <a:spcPts val="300"/>
              </a:spcAft>
            </a:pPr>
            <a:r>
              <a:rPr lang="he-IL" sz="2200" dirty="0"/>
              <a:t>משרד התכנון, עובדיו ומי מטעמו  מתחייבים  שלא להשתמש במידע ו/או בידע שיגיעו אליו תוך כדי מתן שירותים למשרד, בעבודתו עם גורמים אחרים, ולמנוע מצב של אפשרות לניגוד עניינים כאמור לעיל, גם לאחר הפסקת מתן השירותים למשרד הביטחון.</a:t>
            </a:r>
            <a:endParaRPr lang="en-US" sz="2200" dirty="0"/>
          </a:p>
        </p:txBody>
      </p:sp>
      <p:sp>
        <p:nvSpPr>
          <p:cNvPr id="5" name="מלבן 4"/>
          <p:cNvSpPr/>
          <p:nvPr/>
        </p:nvSpPr>
        <p:spPr>
          <a:xfrm>
            <a:off x="7421725" y="908720"/>
            <a:ext cx="1461939" cy="400110"/>
          </a:xfrm>
          <a:prstGeom prst="rect">
            <a:avLst/>
          </a:prstGeom>
        </p:spPr>
        <p:txBody>
          <a:bodyPr wrap="none">
            <a:spAutoFit/>
          </a:bodyPr>
          <a:lstStyle/>
          <a:p>
            <a:pPr marL="1587" lvl="1" indent="0" algn="just">
              <a:spcBef>
                <a:spcPts val="1200"/>
              </a:spcBef>
              <a:buNone/>
            </a:pPr>
            <a:r>
              <a:rPr lang="he-IL" sz="2000" b="1" dirty="0"/>
              <a:t>ניגוד עניינים</a:t>
            </a:r>
          </a:p>
        </p:txBody>
      </p:sp>
    </p:spTree>
    <p:extLst>
      <p:ext uri="{BB962C8B-B14F-4D97-AF65-F5344CB8AC3E}">
        <p14:creationId xmlns:p14="http://schemas.microsoft.com/office/powerpoint/2010/main" val="512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7</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הצהרות כלליות של משרדי התכנון</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2132856"/>
            <a:ext cx="8208912" cy="3051605"/>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algn="just">
              <a:lnSpc>
                <a:spcPts val="3400"/>
              </a:lnSpc>
              <a:spcAft>
                <a:spcPts val="300"/>
              </a:spcAft>
              <a:tabLst>
                <a:tab pos="478790" algn="l"/>
                <a:tab pos="748665" algn="l"/>
              </a:tabLst>
            </a:pPr>
            <a:r>
              <a:rPr lang="he-IL" sz="2400" dirty="0"/>
              <a:t>באהו"ב פועלת מערכת "הערכת ספקים". בכל התקשרות בין אהו"ב לבין משרד התכנון, מקבל המשרד ציון על בסיס מקצועיותו ורמת השירות הניתנת על ידו, לכל אורך ההתקשרות </a:t>
            </a:r>
            <a:r>
              <a:rPr lang="he-IL" sz="2400" dirty="0" err="1"/>
              <a:t>עימו</a:t>
            </a:r>
            <a:r>
              <a:rPr lang="he-IL" sz="2400" dirty="0"/>
              <a:t>. </a:t>
            </a:r>
          </a:p>
          <a:p>
            <a:pPr algn="just">
              <a:lnSpc>
                <a:spcPts val="3400"/>
              </a:lnSpc>
              <a:spcAft>
                <a:spcPts val="300"/>
              </a:spcAft>
              <a:tabLst>
                <a:tab pos="478790" algn="l"/>
                <a:tab pos="748665" algn="l"/>
              </a:tabLst>
            </a:pPr>
            <a:r>
              <a:rPr lang="he-IL" sz="2400" dirty="0"/>
              <a:t>מובהר בזאת כי ציון זה משמש ככלי תומך בהחלטת ועדת הפטור ו/או ועדת המכרזים, למתן עבודות עתידיות למשרד התכנון, או לחילופין ציון זה ישוקלל כחלק מהצעות משרד התכנון, למכרזים כאחד ממרכיבי האיכות.</a:t>
            </a:r>
            <a:endParaRPr lang="en-US" sz="2400" dirty="0"/>
          </a:p>
        </p:txBody>
      </p:sp>
      <p:sp>
        <p:nvSpPr>
          <p:cNvPr id="5" name="מלבן 4"/>
          <p:cNvSpPr/>
          <p:nvPr/>
        </p:nvSpPr>
        <p:spPr>
          <a:xfrm>
            <a:off x="6989140" y="1628800"/>
            <a:ext cx="1873911" cy="400110"/>
          </a:xfrm>
          <a:prstGeom prst="rect">
            <a:avLst/>
          </a:prstGeom>
        </p:spPr>
        <p:txBody>
          <a:bodyPr wrap="none">
            <a:spAutoFit/>
          </a:bodyPr>
          <a:lstStyle/>
          <a:p>
            <a:pPr marL="1587" lvl="1" indent="0" algn="just">
              <a:spcBef>
                <a:spcPts val="0"/>
              </a:spcBef>
              <a:buNone/>
            </a:pPr>
            <a:r>
              <a:rPr lang="he-IL" sz="2000" b="1" dirty="0"/>
              <a:t>הערכת מתכננים</a:t>
            </a:r>
          </a:p>
        </p:txBody>
      </p:sp>
    </p:spTree>
    <p:extLst>
      <p:ext uri="{BB962C8B-B14F-4D97-AF65-F5344CB8AC3E}">
        <p14:creationId xmlns:p14="http://schemas.microsoft.com/office/powerpoint/2010/main" val="197527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8</a:t>
            </a:fld>
            <a:endParaRPr lang="he-IL" altLang="he-IL"/>
          </a:p>
        </p:txBody>
      </p:sp>
      <p:sp>
        <p:nvSpPr>
          <p:cNvPr id="3"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מאגר משרדי התכנון המנוהל באהו"ב</a:t>
            </a:r>
          </a:p>
          <a:p>
            <a:pPr>
              <a:defRPr/>
            </a:pPr>
            <a:r>
              <a:rPr lang="he-IL" b="0" dirty="0"/>
              <a:t>הצהרות כלליות של משרדי התכנון</a:t>
            </a:r>
          </a:p>
          <a:p>
            <a:pPr>
              <a:defRPr/>
            </a:pPr>
            <a:endParaRPr lang="he-IL" sz="2800" b="0" dirty="0"/>
          </a:p>
          <a:p>
            <a:pPr>
              <a:defRPr/>
            </a:pPr>
            <a:endParaRPr lang="en-US" altLang="he-IL" sz="2800" b="0" kern="0" dirty="0"/>
          </a:p>
        </p:txBody>
      </p:sp>
      <p:sp>
        <p:nvSpPr>
          <p:cNvPr id="4" name="Content Placeholder 2"/>
          <p:cNvSpPr txBox="1">
            <a:spLocks/>
          </p:cNvSpPr>
          <p:nvPr/>
        </p:nvSpPr>
        <p:spPr bwMode="auto">
          <a:xfrm>
            <a:off x="539552" y="2351179"/>
            <a:ext cx="8208912" cy="3526093"/>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lvl="0">
              <a:lnSpc>
                <a:spcPts val="3400"/>
              </a:lnSpc>
              <a:spcAft>
                <a:spcPts val="300"/>
              </a:spcAft>
              <a:buFont typeface="+mj-cs"/>
              <a:buChar char="•"/>
              <a:tabLst>
                <a:tab pos="478790" algn="l"/>
                <a:tab pos="748665" algn="l"/>
              </a:tabLst>
            </a:pPr>
            <a:r>
              <a:rPr lang="he-IL" sz="2400" dirty="0"/>
              <a:t>הגשת חשבוניות עבור הזמנות ברמת סיווג ביטחוני "בלמ"ס" בלבד, תיעשה בדרך של שידור דיגיטלי.</a:t>
            </a:r>
          </a:p>
          <a:p>
            <a:pPr lvl="0">
              <a:lnSpc>
                <a:spcPts val="3400"/>
              </a:lnSpc>
              <a:spcAft>
                <a:spcPts val="300"/>
              </a:spcAft>
              <a:buFont typeface="+mj-cs"/>
              <a:buChar char="•"/>
              <a:tabLst>
                <a:tab pos="478790" algn="l"/>
                <a:tab pos="748665" algn="l"/>
              </a:tabLst>
            </a:pPr>
            <a:r>
              <a:rPr lang="he-IL" sz="2400" dirty="0"/>
              <a:t>העברת חשבוניות בדרך זו, תיעשה באמצעות מפעיל מורשה המאושר ע"י משהב"ט (רשימת המפעילים, דרכי ההתקשרות עימם והסבר בנושא "הגשת חשבוניות ירוקה" מפורטת באתר הסחר האלקטרוני של משהב"ט).</a:t>
            </a:r>
          </a:p>
          <a:p>
            <a:pPr lvl="0">
              <a:lnSpc>
                <a:spcPts val="3400"/>
              </a:lnSpc>
              <a:spcAft>
                <a:spcPts val="300"/>
              </a:spcAft>
              <a:buFont typeface="+mj-cs"/>
              <a:buChar char="•"/>
              <a:tabLst>
                <a:tab pos="478790" algn="l"/>
                <a:tab pos="748665" algn="l"/>
              </a:tabLst>
            </a:pPr>
            <a:r>
              <a:rPr lang="he-IL" sz="2400" dirty="0"/>
              <a:t>הגשת חשבוניות עבור הזמנות ברמת סיווג ביטחוני "שמור" ומעלה, תיעשה במסירה ידנית.</a:t>
            </a:r>
            <a:endParaRPr lang="en-US" sz="2400" dirty="0"/>
          </a:p>
        </p:txBody>
      </p:sp>
      <p:sp>
        <p:nvSpPr>
          <p:cNvPr id="5" name="מלבן 4"/>
          <p:cNvSpPr/>
          <p:nvPr/>
        </p:nvSpPr>
        <p:spPr>
          <a:xfrm>
            <a:off x="6979523" y="1948770"/>
            <a:ext cx="1873911" cy="400110"/>
          </a:xfrm>
          <a:prstGeom prst="rect">
            <a:avLst/>
          </a:prstGeom>
        </p:spPr>
        <p:txBody>
          <a:bodyPr wrap="none">
            <a:spAutoFit/>
          </a:bodyPr>
          <a:lstStyle/>
          <a:p>
            <a:pPr marL="1587" lvl="1" indent="0" algn="just">
              <a:spcBef>
                <a:spcPts val="0"/>
              </a:spcBef>
              <a:buNone/>
            </a:pPr>
            <a:r>
              <a:rPr lang="he-IL" sz="2000" b="1" dirty="0"/>
              <a:t>הגשת חשבונות:</a:t>
            </a:r>
          </a:p>
        </p:txBody>
      </p:sp>
    </p:spTree>
    <p:extLst>
      <p:ext uri="{BB962C8B-B14F-4D97-AF65-F5344CB8AC3E}">
        <p14:creationId xmlns:p14="http://schemas.microsoft.com/office/powerpoint/2010/main" val="26207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CE2A9442-89A9-4B22-9472-A29DED466E3C}" type="slidenum">
              <a:rPr lang="he-IL" altLang="he-IL" smtClean="0"/>
              <a:pPr>
                <a:defRPr/>
              </a:pPr>
              <a:t>9</a:t>
            </a:fld>
            <a:endParaRPr lang="he-IL" altLang="he-IL"/>
          </a:p>
        </p:txBody>
      </p:sp>
      <p:sp>
        <p:nvSpPr>
          <p:cNvPr id="4" name="Content Placeholder 2"/>
          <p:cNvSpPr txBox="1">
            <a:spLocks/>
          </p:cNvSpPr>
          <p:nvPr/>
        </p:nvSpPr>
        <p:spPr bwMode="auto">
          <a:xfrm>
            <a:off x="539552" y="2053012"/>
            <a:ext cx="8208912" cy="3385542"/>
          </a:xfrm>
          <a:prstGeom prst="rect">
            <a:avLst/>
          </a:prstGeom>
          <a:solidFill>
            <a:schemeClr val="accent2">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72000" tIns="0" rIns="72000" bIns="0" anchor="ctr">
            <a:spAutoFit/>
          </a:bodyPr>
          <a:lstStyle>
            <a:lvl1pPr marL="344488" indent="-344488" algn="r" defTabSz="908050" rtl="1" eaLnBrk="0" fontAlgn="base" hangingPunct="0">
              <a:lnSpc>
                <a:spcPct val="150000"/>
              </a:lnSpc>
              <a:spcBef>
                <a:spcPct val="0"/>
              </a:spcBef>
              <a:spcAft>
                <a:spcPct val="0"/>
              </a:spcAft>
              <a:buClr>
                <a:schemeClr val="tx2"/>
              </a:buClr>
              <a:buSzPct val="100000"/>
              <a:buChar char="•"/>
              <a:defRPr sz="1600">
                <a:solidFill>
                  <a:schemeClr val="tx1"/>
                </a:solidFill>
                <a:latin typeface="+mn-lt"/>
                <a:ea typeface="+mn-ea"/>
                <a:cs typeface="+mn-cs"/>
              </a:defRPr>
            </a:lvl1pPr>
            <a:lvl2pPr marL="361950" indent="-360363" algn="r" defTabSz="908050" rtl="1" eaLnBrk="0" fontAlgn="base" hangingPunct="0">
              <a:lnSpc>
                <a:spcPct val="150000"/>
              </a:lnSpc>
              <a:spcBef>
                <a:spcPct val="0"/>
              </a:spcBef>
              <a:spcAft>
                <a:spcPct val="0"/>
              </a:spcAft>
              <a:buClr>
                <a:schemeClr val="tx2"/>
              </a:buClr>
              <a:buSzPct val="125000"/>
              <a:buFont typeface="Wingdings" panose="05000000000000000000" pitchFamily="2" charset="2"/>
              <a:buChar char="ü"/>
              <a:defRPr sz="1600">
                <a:solidFill>
                  <a:schemeClr val="tx1"/>
                </a:solidFill>
                <a:latin typeface="+mn-lt"/>
                <a:cs typeface="+mn-cs"/>
              </a:defRPr>
            </a:lvl2pPr>
            <a:lvl3pPr marL="717550" indent="-261938" algn="r" defTabSz="908050" rtl="1" eaLnBrk="0" fontAlgn="base" hangingPunct="0">
              <a:lnSpc>
                <a:spcPct val="150000"/>
              </a:lnSpc>
              <a:spcBef>
                <a:spcPct val="0"/>
              </a:spcBef>
              <a:spcAft>
                <a:spcPct val="0"/>
              </a:spcAft>
              <a:buClr>
                <a:schemeClr val="tx2"/>
              </a:buClr>
              <a:buSzPct val="120000"/>
              <a:buFont typeface="Arial" panose="020B0604020202020204" pitchFamily="34" charset="0"/>
              <a:buChar char="–"/>
              <a:defRPr sz="1600">
                <a:solidFill>
                  <a:schemeClr val="tx1"/>
                </a:solidFill>
                <a:latin typeface="+mn-lt"/>
                <a:cs typeface="+mn-cs"/>
              </a:defRPr>
            </a:lvl3pPr>
            <a:lvl4pPr marL="1076325" indent="-331788" algn="r" defTabSz="908050" rtl="1" eaLnBrk="0" fontAlgn="base" hangingPunct="0">
              <a:lnSpc>
                <a:spcPct val="150000"/>
              </a:lnSpc>
              <a:spcBef>
                <a:spcPct val="0"/>
              </a:spcBef>
              <a:spcAft>
                <a:spcPct val="0"/>
              </a:spcAft>
              <a:buClr>
                <a:schemeClr val="tx2"/>
              </a:buClr>
              <a:buSzPct val="120000"/>
              <a:buFont typeface="Courier New" panose="02070309020205020404" pitchFamily="49" charset="0"/>
              <a:buChar char="o"/>
              <a:defRPr sz="1600">
                <a:solidFill>
                  <a:schemeClr val="tx1"/>
                </a:solidFill>
                <a:latin typeface="+mn-lt"/>
                <a:cs typeface="+mn-cs"/>
              </a:defRPr>
            </a:lvl4pPr>
            <a:lvl5pPr marL="7556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5pPr>
            <a:lvl6pPr marL="12128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6pPr>
            <a:lvl7pPr marL="16700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7pPr>
            <a:lvl8pPr marL="21272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8pPr>
            <a:lvl9pPr marL="2584450" indent="-127000" algn="r" defTabSz="908050" rtl="1" eaLnBrk="0" fontAlgn="base" hangingPunct="0">
              <a:spcBef>
                <a:spcPct val="0"/>
              </a:spcBef>
              <a:spcAft>
                <a:spcPct val="0"/>
              </a:spcAft>
              <a:buClr>
                <a:schemeClr val="tx2"/>
              </a:buClr>
              <a:buSzPct val="89000"/>
              <a:buFont typeface="Arial" pitchFamily="34" charset="0"/>
              <a:buChar char="-"/>
              <a:defRPr sz="1600">
                <a:solidFill>
                  <a:schemeClr val="tx1"/>
                </a:solidFill>
                <a:latin typeface="+mn-lt"/>
                <a:cs typeface="+mn-cs"/>
              </a:defRPr>
            </a:lvl9pPr>
          </a:lstStyle>
          <a:p>
            <a:pPr marL="1587" lvl="1" indent="0" algn="just">
              <a:spcBef>
                <a:spcPts val="1200"/>
              </a:spcBef>
              <a:buNone/>
            </a:pPr>
            <a:r>
              <a:rPr lang="he-IL" sz="2400" b="1" dirty="0"/>
              <a:t>מזכירות היחידה: </a:t>
            </a:r>
            <a:r>
              <a:rPr lang="he-IL" sz="2400" dirty="0"/>
              <a:t>073-3877130</a:t>
            </a:r>
          </a:p>
          <a:p>
            <a:pPr marL="1587" lvl="1" indent="0" algn="just">
              <a:spcBef>
                <a:spcPts val="1200"/>
              </a:spcBef>
              <a:buNone/>
            </a:pPr>
            <a:r>
              <a:rPr lang="he-IL" sz="2400" b="1" u="sng" dirty="0">
                <a:solidFill>
                  <a:srgbClr val="FF0000"/>
                </a:solidFill>
              </a:rPr>
              <a:t>פניות בנושא רישום</a:t>
            </a:r>
            <a:r>
              <a:rPr lang="he-IL" sz="2400" b="1" dirty="0">
                <a:solidFill>
                  <a:srgbClr val="FF0000"/>
                </a:solidFill>
              </a:rPr>
              <a:t>  - </a:t>
            </a:r>
            <a:r>
              <a:rPr lang="he-IL" sz="2400" dirty="0">
                <a:solidFill>
                  <a:srgbClr val="FF0000"/>
                </a:solidFill>
              </a:rPr>
              <a:t>דוא"ל: </a:t>
            </a:r>
            <a:r>
              <a:rPr lang="en-US" sz="2400" dirty="0">
                <a:solidFill>
                  <a:srgbClr val="FF0000"/>
                </a:solidFill>
              </a:rPr>
              <a:t>Binuy_Metach@mod.gov.il</a:t>
            </a:r>
          </a:p>
          <a:p>
            <a:pPr marL="1587" lvl="1" indent="0" algn="just">
              <a:spcBef>
                <a:spcPts val="1200"/>
              </a:spcBef>
              <a:buNone/>
            </a:pPr>
            <a:r>
              <a:rPr lang="he-IL" sz="2400" dirty="0">
                <a:solidFill>
                  <a:srgbClr val="FF0000"/>
                </a:solidFill>
              </a:rPr>
              <a:t>טלפון: 073-3877123</a:t>
            </a:r>
          </a:p>
          <a:p>
            <a:pPr marL="1587" lvl="1" indent="0">
              <a:spcBef>
                <a:spcPts val="1200"/>
              </a:spcBef>
              <a:buNone/>
            </a:pPr>
            <a:r>
              <a:rPr lang="he-IL" sz="2400" b="1" u="sng" dirty="0">
                <a:solidFill>
                  <a:srgbClr val="FFFF00"/>
                </a:solidFill>
                <a:effectLst>
                  <a:outerShdw blurRad="38100" dist="38100" dir="2700000" algn="tl">
                    <a:srgbClr val="000000">
                      <a:alpha val="43137"/>
                    </a:srgbClr>
                  </a:outerShdw>
                </a:effectLst>
              </a:rPr>
              <a:t>פניות בנושא חשבונות</a:t>
            </a:r>
            <a:r>
              <a:rPr lang="he-IL" sz="2400" b="1" dirty="0">
                <a:solidFill>
                  <a:srgbClr val="FFFF00"/>
                </a:solidFill>
                <a:effectLst>
                  <a:outerShdw blurRad="38100" dist="38100" dir="2700000" algn="tl">
                    <a:srgbClr val="000000">
                      <a:alpha val="43137"/>
                    </a:srgbClr>
                  </a:outerShdw>
                </a:effectLst>
              </a:rPr>
              <a:t>  -  </a:t>
            </a:r>
            <a:r>
              <a:rPr lang="he-IL" sz="2400" dirty="0">
                <a:solidFill>
                  <a:srgbClr val="FFFF00"/>
                </a:solidFill>
                <a:effectLst>
                  <a:outerShdw blurRad="38100" dist="38100" dir="2700000" algn="tl">
                    <a:srgbClr val="000000">
                      <a:alpha val="43137"/>
                    </a:srgbClr>
                  </a:outerShdw>
                </a:effectLst>
              </a:rPr>
              <a:t>: </a:t>
            </a:r>
            <a:r>
              <a:rPr lang="en-US" sz="2400" dirty="0">
                <a:solidFill>
                  <a:srgbClr val="FFFF00"/>
                </a:solidFill>
                <a:effectLst>
                  <a:outerShdw blurRad="38100" dist="38100" dir="2700000" algn="tl">
                    <a:srgbClr val="000000">
                      <a:alpha val="43137"/>
                    </a:srgbClr>
                  </a:outerShdw>
                </a:effectLst>
              </a:rPr>
              <a:t>ahuv_hesh_metach@mod.gov.il</a:t>
            </a:r>
            <a:endParaRPr lang="he-IL" sz="2400" dirty="0">
              <a:solidFill>
                <a:srgbClr val="FFFF00"/>
              </a:solidFill>
              <a:effectLst>
                <a:outerShdw blurRad="38100" dist="38100" dir="2700000" algn="tl">
                  <a:srgbClr val="000000">
                    <a:alpha val="43137"/>
                  </a:srgbClr>
                </a:outerShdw>
              </a:effectLst>
            </a:endParaRPr>
          </a:p>
          <a:p>
            <a:pPr marL="1587" lvl="1" indent="0" algn="just">
              <a:spcBef>
                <a:spcPts val="1200"/>
              </a:spcBef>
              <a:buNone/>
            </a:pPr>
            <a:r>
              <a:rPr lang="he-IL" sz="2400" dirty="0">
                <a:solidFill>
                  <a:srgbClr val="FFFF00"/>
                </a:solidFill>
                <a:effectLst>
                  <a:outerShdw blurRad="38100" dist="38100" dir="2700000" algn="tl">
                    <a:srgbClr val="000000">
                      <a:alpha val="43137"/>
                    </a:srgbClr>
                  </a:outerShdw>
                </a:effectLst>
              </a:rPr>
              <a:t>טלפונים: 6824 / 7156 / 6719 / 073-3877216</a:t>
            </a:r>
            <a:endParaRPr lang="en-US" sz="2400" dirty="0">
              <a:solidFill>
                <a:srgbClr val="FFFF00"/>
              </a:solidFill>
              <a:effectLst>
                <a:outerShdw blurRad="38100" dist="38100" dir="2700000" algn="tl">
                  <a:srgbClr val="000000">
                    <a:alpha val="43137"/>
                  </a:srgbClr>
                </a:outerShdw>
              </a:effectLst>
            </a:endParaRPr>
          </a:p>
        </p:txBody>
      </p:sp>
      <p:sp>
        <p:nvSpPr>
          <p:cNvPr id="6" name="כותרת 1"/>
          <p:cNvSpPr txBox="1">
            <a:spLocks noChangeArrowheads="1"/>
          </p:cNvSpPr>
          <p:nvPr/>
        </p:nvSpPr>
        <p:spPr>
          <a:xfrm>
            <a:off x="0" y="116632"/>
            <a:ext cx="8326438" cy="492125"/>
          </a:xfrm>
          <a:prstGeom prst="rect">
            <a:avLst/>
          </a:prstGeom>
        </p:spPr>
        <p:txBody>
          <a:bodyPr/>
          <a:lstStyle>
            <a:lvl1pPr algn="r" defTabSz="908050" rtl="1" eaLnBrk="0" fontAlgn="base" hangingPunct="0">
              <a:spcBef>
                <a:spcPct val="0"/>
              </a:spcBef>
              <a:spcAft>
                <a:spcPct val="0"/>
              </a:spcAft>
              <a:buSzPct val="100000"/>
              <a:defRPr sz="2400" b="1">
                <a:solidFill>
                  <a:schemeClr val="tx2"/>
                </a:solidFill>
                <a:latin typeface="+mj-lt"/>
                <a:ea typeface="+mj-ea"/>
                <a:cs typeface="+mj-cs"/>
              </a:defRPr>
            </a:lvl1pPr>
            <a:lvl2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2pPr>
            <a:lvl3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3pPr>
            <a:lvl4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4pPr>
            <a:lvl5pPr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5pPr>
            <a:lvl6pPr marL="4572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6pPr>
            <a:lvl7pPr marL="9144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7pPr>
            <a:lvl8pPr marL="13716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8pPr>
            <a:lvl9pPr marL="1828800" algn="r" defTabSz="908050" rtl="1" eaLnBrk="0" fontAlgn="base" hangingPunct="0">
              <a:spcBef>
                <a:spcPct val="0"/>
              </a:spcBef>
              <a:spcAft>
                <a:spcPct val="0"/>
              </a:spcAft>
              <a:buSzPct val="100000"/>
              <a:defRPr sz="2400" b="1">
                <a:solidFill>
                  <a:schemeClr val="tx2"/>
                </a:solidFill>
                <a:latin typeface="Arial" pitchFamily="34" charset="0"/>
                <a:cs typeface="Arial" pitchFamily="34" charset="0"/>
              </a:defRPr>
            </a:lvl9pPr>
          </a:lstStyle>
          <a:p>
            <a:pPr>
              <a:defRPr/>
            </a:pPr>
            <a:r>
              <a:rPr lang="he-IL" altLang="he-IL" sz="2800" kern="0" dirty="0"/>
              <a:t>היחידה להתקשרויות עם מתכננים</a:t>
            </a:r>
          </a:p>
          <a:p>
            <a:pPr>
              <a:defRPr/>
            </a:pPr>
            <a:r>
              <a:rPr lang="he-IL" b="0" dirty="0"/>
              <a:t>דרכי התקשרות</a:t>
            </a:r>
          </a:p>
          <a:p>
            <a:pPr>
              <a:defRPr/>
            </a:pPr>
            <a:endParaRPr lang="he-IL" sz="2800" b="0" dirty="0"/>
          </a:p>
          <a:p>
            <a:pPr>
              <a:defRPr/>
            </a:pPr>
            <a:endParaRPr lang="en-US" altLang="he-IL" sz="2800" b="0" kern="0" dirty="0"/>
          </a:p>
        </p:txBody>
      </p:sp>
    </p:spTree>
    <p:extLst>
      <p:ext uri="{BB962C8B-B14F-4D97-AF65-F5344CB8AC3E}">
        <p14:creationId xmlns:p14="http://schemas.microsoft.com/office/powerpoint/2010/main" val="30111866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RESIZE" val="Yes"/>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K6nWfMccIk.1l.f7W2Has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PDfLoKsZk23nuBeTfh30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pxsBUTq4VUGgrIXdwwNhjA"/>
</p:tagLst>
</file>

<file path=ppt/theme/theme1.xml><?xml version="1.0" encoding="utf-8"?>
<a:theme xmlns:a="http://schemas.openxmlformats.org/drawingml/2006/main" name="2_Firm Format - Hebrew">
  <a:themeElements>
    <a:clrScheme name="2_Firm Format - Hebrew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fontScheme name="2_Firm Format - Hebrew">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2813" rtl="0" eaLnBrk="1" fontAlgn="base" latinLnBrk="0" hangingPunct="1">
          <a:lnSpc>
            <a:spcPct val="100000"/>
          </a:lnSpc>
          <a:spcBef>
            <a:spcPct val="0"/>
          </a:spcBef>
          <a:spcAft>
            <a:spcPct val="0"/>
          </a:spcAft>
          <a:buClrTx/>
          <a:buSzPct val="100000"/>
          <a:buFontTx/>
          <a:buNone/>
          <a:tabLst/>
          <a:defRPr kumimoji="0" lang="ru-RU" altLang="he-IL"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2813" rtl="0" eaLnBrk="1" fontAlgn="base" latinLnBrk="0" hangingPunct="1">
          <a:lnSpc>
            <a:spcPct val="100000"/>
          </a:lnSpc>
          <a:spcBef>
            <a:spcPct val="0"/>
          </a:spcBef>
          <a:spcAft>
            <a:spcPct val="0"/>
          </a:spcAft>
          <a:buClrTx/>
          <a:buSzPct val="100000"/>
          <a:buFontTx/>
          <a:buNone/>
          <a:tabLst/>
          <a:defRPr kumimoji="0" lang="ru-RU" altLang="he-IL"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2_Firm Format - Hebrew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2_Firm Format - Hebrew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2_Firm Format - Hebrew 3">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13577</TotalTime>
  <Words>718</Words>
  <Application>Microsoft Office PowerPoint</Application>
  <PresentationFormat>‫הצגה על המסך (4:3)</PresentationFormat>
  <Paragraphs>66</Paragraphs>
  <Slides>9</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2_Firm Format - Hebrew</vt:lpstr>
      <vt:lpstr>כנס משרדי תכנון</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דיון בנושא תעריף חדש אדריכלות</dc:title>
  <dc:creator>yaniv</dc:creator>
  <cp:lastModifiedBy>Tatiana Zemtsov</cp:lastModifiedBy>
  <cp:revision>730</cp:revision>
  <cp:lastPrinted>2021-07-15T05:34:15Z</cp:lastPrinted>
  <dcterms:created xsi:type="dcterms:W3CDTF">2016-12-20T10:29:19Z</dcterms:created>
  <dcterms:modified xsi:type="dcterms:W3CDTF">2021-07-22T11:38:52Z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ditLog">
    <vt:lpwstr/>
  </property>
  <property fmtid="{D5CDD505-2E9C-101B-9397-08002B2CF9AE}" pid="3" name="Classification">
    <vt:lpwstr>רשום בגוף המסמך</vt:lpwstr>
  </property>
  <property fmtid="{D5CDD505-2E9C-101B-9397-08002B2CF9AE}" pid="4" name="DocumentDate">
    <vt:lpwstr>2015-06-18T00:00:00Z</vt:lpwstr>
  </property>
  <property fmtid="{D5CDD505-2E9C-101B-9397-08002B2CF9AE}" pid="5" name="DocumentPriority">
    <vt:lpwstr>ללא</vt:lpwstr>
  </property>
  <property fmtid="{D5CDD505-2E9C-101B-9397-08002B2CF9AE}" pid="6" name="DocumentStatus">
    <vt:lpwstr>טיוטא</vt:lpwstr>
  </property>
  <property fmtid="{D5CDD505-2E9C-101B-9397-08002B2CF9AE}" pid="7" name="NatavRecipeints">
    <vt:lpwstr/>
  </property>
  <property fmtid="{D5CDD505-2E9C-101B-9397-08002B2CF9AE}" pid="8" name="SendCc">
    <vt:lpwstr/>
  </property>
  <property fmtid="{D5CDD505-2E9C-101B-9397-08002B2CF9AE}" pid="9" name="SendTo">
    <vt:lpwstr/>
  </property>
  <property fmtid="{D5CDD505-2E9C-101B-9397-08002B2CF9AE}" pid="10" name="SendTransfer">
    <vt:lpwstr/>
  </property>
  <property fmtid="{D5CDD505-2E9C-101B-9397-08002B2CF9AE}" pid="11" name="Sensitivity">
    <vt:lpwstr/>
  </property>
  <property fmtid="{D5CDD505-2E9C-101B-9397-08002B2CF9AE}" pid="12" name="Signature">
    <vt:lpwstr/>
  </property>
  <property fmtid="{D5CDD505-2E9C-101B-9397-08002B2CF9AE}" pid="13" name="Simouhin">
    <vt:lpwstr>נ-בינוי-032588-260616</vt:lpwstr>
  </property>
  <property fmtid="{D5CDD505-2E9C-101B-9397-08002B2CF9AE}" pid="14" name="SimpleTags">
    <vt:lpwstr>ILS</vt:lpwstr>
  </property>
  <property fmtid="{D5CDD505-2E9C-101B-9397-08002B2CF9AE}" pid="15" name="TransferInfo">
    <vt:lpwstr/>
  </property>
</Properties>
</file>