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2" r:id="rId6"/>
  </p:sldIdLst>
  <p:sldSz cx="12192000" cy="6858000"/>
  <p:notesSz cx="6858000" cy="9144000"/>
  <p:custDataLst>
    <p:tags r:id="rId8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13" autoAdjust="0"/>
    <p:restoredTop sz="99878" autoAdjust="0"/>
  </p:normalViewPr>
  <p:slideViewPr>
    <p:cSldViewPr snapToGrid="0">
      <p:cViewPr>
        <p:scale>
          <a:sx n="100" d="100"/>
          <a:sy n="100" d="100"/>
        </p:scale>
        <p:origin x="-12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A82E5A-15D9-4CF8-B84E-9419C4E5E30D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9C38915-8A9B-4FD7-BA1E-CA08AC2D76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621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14363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38133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99588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00060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33969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33474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094865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21534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58811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16869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86342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1A25B-BC91-45F8-A1F0-D96D455F4C14}" type="datetimeFigureOut">
              <a:rPr lang="he-IL" smtClean="0"/>
              <a:t>י"ג/אב/תשפ"א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B8BB-BDA8-4EF8-BD62-D88D75AC08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945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1971" y="795437"/>
            <a:ext cx="5870317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כנס משרדי תכנון 2021</a:t>
            </a:r>
          </a:p>
          <a:p>
            <a:pPr algn="ctr"/>
            <a:r>
              <a:rPr lang="he-IL" sz="36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מהנדס מים וביוב ראשי </a:t>
            </a:r>
          </a:p>
          <a:p>
            <a:pPr algn="ctr"/>
            <a:r>
              <a:rPr lang="he-IL" sz="36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 תכנון </a:t>
            </a:r>
            <a:endParaRPr lang="en-US" sz="3600" b="1" kern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38175" y="6283456"/>
            <a:ext cx="2009774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defTabSz="894970" rtl="0">
              <a:defRPr/>
            </a:pPr>
            <a:r>
              <a:rPr lang="he-IL" sz="1600" b="1" kern="0">
                <a:solidFill>
                  <a:srgbClr val="0029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ענף הנדסה, יולי 2021</a:t>
            </a:r>
            <a:endParaRPr lang="en-GB" sz="1600" b="1" kern="0">
              <a:solidFill>
                <a:srgbClr val="0029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036634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74556" y="312326"/>
            <a:ext cx="8422019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defTabSz="894970" rtl="0">
              <a:defRPr/>
            </a:pPr>
            <a:r>
              <a:rPr lang="he-IL" sz="28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כללי</a:t>
            </a:r>
            <a:endParaRPr lang="en-GB" sz="2800" b="1" kern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144121" y="1169285"/>
            <a:ext cx="9257304" cy="6188183"/>
          </a:xfrm>
          <a:prstGeom prst="rect">
            <a:avLst/>
          </a:prstGeom>
        </p:spPr>
        <p:txBody>
          <a:bodyPr wrap="square" lIns="93296" tIns="46648" rIns="93296" bIns="46648">
            <a:spAutoFit/>
          </a:bodyPr>
          <a:lstStyle/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דרישות / הנחיות מהנדס מים וביוב ראשי לתכנון מערכות מים וביוב עבור מחנות / מתקני צה''ל פורטו בנוהלים אגפיים :</a:t>
            </a:r>
          </a:p>
          <a:p>
            <a:pPr>
              <a:lnSpc>
                <a:spcPct val="200000"/>
              </a:lnSpc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002.005 מתקני תברואה </a:t>
            </a:r>
          </a:p>
          <a:p>
            <a:pPr>
              <a:lnSpc>
                <a:spcPct val="200000"/>
              </a:lnSpc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002.047 תשתיות מים וביוב במחנות ומתקני צה''ל 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בנוסף לכך קיימים נוהלים שמפרטים דרישות למערכות מים וביוב עבור מתקנים ייעודיים כגון מטבח , מרט''פ וחו' 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חובה לציין שקיים נוהל המתייחס לתכנון מערכות מים וביוב עבור מתקנים אסטרטגיים עם דרישות לרציפות התפקוד 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/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/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81910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703712" y="328526"/>
            <a:ext cx="6204430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defTabSz="894970">
              <a:defRPr/>
            </a:pPr>
            <a:r>
              <a:rPr lang="he-IL" sz="28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בקרה הנדסית </a:t>
            </a:r>
            <a:endParaRPr lang="en-GB" sz="2800" b="1" kern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229846" y="1169285"/>
            <a:ext cx="8371479" cy="6188183"/>
          </a:xfrm>
          <a:prstGeom prst="rect">
            <a:avLst/>
          </a:prstGeom>
        </p:spPr>
        <p:txBody>
          <a:bodyPr wrap="square" lIns="93296" tIns="46648" rIns="93296" bIns="46648">
            <a:spAutoFit/>
          </a:bodyPr>
          <a:lstStyle/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מסמכי תכנון מוצגים לבקרה הנדסית של מהנדס מים וביוב ראשי בהגשה אישית </a:t>
            </a:r>
            <a:r>
              <a:rPr lang="he-IL" dirty="0" err="1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ע''י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u="sng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מנהל הפרויקט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ובליווי המתכנן.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נתוני פרויקט שתדרשו להציג בתחילת הפגישה :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- שם הפרויקט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- מספר פרויקט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- שם מנהל הפרויקט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- שלב תכנון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- מהדורה </a:t>
            </a:r>
            <a:r>
              <a:rPr lang="he-IL" dirty="0" err="1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וסה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''כ מספר מהדורות / עדכונים 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 dirty="0"/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 dirty="0"/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68458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703712" y="328526"/>
            <a:ext cx="6204430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defTabSz="894970">
              <a:defRPr/>
            </a:pPr>
            <a:r>
              <a:rPr lang="he-IL" sz="28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בקרה הנדסית </a:t>
            </a:r>
            <a:endParaRPr lang="en-GB" sz="2800" b="1" kern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423358" y="1350260"/>
            <a:ext cx="9435142" cy="5634185"/>
          </a:xfrm>
          <a:prstGeom prst="rect">
            <a:avLst/>
          </a:prstGeom>
        </p:spPr>
        <p:txBody>
          <a:bodyPr wrap="square" lIns="93296" tIns="46648" rIns="93296" bIns="46648">
            <a:spAutoFit/>
          </a:bodyPr>
          <a:lstStyle/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מסמכי חובה שתדרשו להציג לצורך קיום הבקרה שלב תכנון סופי :</a:t>
            </a:r>
          </a:p>
          <a:p>
            <a:pPr>
              <a:lnSpc>
                <a:spcPct val="200000"/>
              </a:lnSpc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- אישור אדריכל ראשי על הקפאת תצורה של מבנה / מחנה / תכנית  האב .</a:t>
            </a:r>
          </a:p>
          <a:p>
            <a:pPr>
              <a:lnSpc>
                <a:spcPct val="200000"/>
              </a:lnSpc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- אישור מהנדס איכות הסביבה ראשי המתייחס להמצאות שפכים תעשייתיים ואופן טיפול בהם </a:t>
            </a:r>
          </a:p>
          <a:p>
            <a:pPr marL="741363" lvl="1" indent="-285750">
              <a:lnSpc>
                <a:spcPct val="200000"/>
              </a:lnSpc>
              <a:buFontTx/>
              <a:buChar char="-"/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אישור רע''ן בטיחות אש בצה''ל ( אישור רשות כב''א ) לרבות הגדרה של רמת הסיכון של  המתחם , במבנה , מחנה . יש לוודא קיום התייחסות לצורך לכיבוי על ידי מתזים והגדרה של סה''כ ספיקה הנדרשת .</a:t>
            </a:r>
          </a:p>
          <a:p>
            <a:pPr marL="741363" lvl="1" indent="-285750">
              <a:lnSpc>
                <a:spcPct val="200000"/>
              </a:lnSpc>
              <a:buFontTx/>
              <a:buChar char="-"/>
            </a:pPr>
            <a:r>
              <a:rPr lang="he-IL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מסמך תוצאות מדידת אופיין רשת המים וחיבור המים הראשי </a:t>
            </a:r>
          </a:p>
          <a:p>
            <a:pPr marL="741363" lvl="1" indent="-285750">
              <a:lnSpc>
                <a:spcPct val="200000"/>
              </a:lnSpc>
              <a:buFontTx/>
              <a:buChar char="-"/>
            </a:pPr>
            <a:endParaRPr lang="he-IL"/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/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00014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812261" y="218003"/>
            <a:ext cx="6204430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defTabSz="894970">
              <a:defRPr/>
            </a:pPr>
            <a:r>
              <a:rPr lang="he-IL" sz="28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דגשים</a:t>
            </a:r>
            <a:r>
              <a:rPr lang="he-IL" sz="3200" b="1" kern="0">
                <a:solidFill>
                  <a:srgbClr val="002960"/>
                </a:solidFill>
                <a:latin typeface="Arial"/>
                <a:cs typeface="Arial"/>
              </a:rPr>
              <a:t> </a:t>
            </a:r>
            <a:r>
              <a:rPr lang="he-IL" sz="28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מיוחדים</a:t>
            </a:r>
            <a:r>
              <a:rPr lang="he-IL" sz="3200" b="1" kern="0">
                <a:solidFill>
                  <a:srgbClr val="002960"/>
                </a:solidFill>
                <a:latin typeface="Arial"/>
                <a:cs typeface="Arial"/>
              </a:rPr>
              <a:t> </a:t>
            </a:r>
            <a:r>
              <a:rPr lang="he-IL" sz="2800" b="1" ker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לתכנון</a:t>
            </a:r>
            <a:r>
              <a:rPr lang="he-IL" sz="3200" b="1" kern="0">
                <a:solidFill>
                  <a:srgbClr val="002960"/>
                </a:solidFill>
                <a:latin typeface="Arial"/>
                <a:cs typeface="Arial"/>
              </a:rPr>
              <a:t> </a:t>
            </a:r>
            <a:endParaRPr lang="en-GB" sz="2800" b="1" kern="0">
              <a:solidFill>
                <a:srgbClr val="002960"/>
              </a:solidFill>
              <a:latin typeface="Arial"/>
              <a:cs typeface="Arial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038351" y="1056063"/>
            <a:ext cx="9448800" cy="4994266"/>
          </a:xfrm>
          <a:prstGeom prst="rect">
            <a:avLst/>
          </a:prstGeom>
        </p:spPr>
        <p:txBody>
          <a:bodyPr wrap="square" lIns="93296" tIns="46648" rIns="93296" bIns="46648">
            <a:spAutoFit/>
          </a:bodyPr>
          <a:lstStyle/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חובה לקבל </a:t>
            </a:r>
            <a:r>
              <a:rPr lang="he-IL" dirty="0" err="1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איפיון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מבנה / מתחם / מחנה .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תכנון חייב להתבסס על נתון של  </a:t>
            </a:r>
            <a:r>
              <a:rPr lang="he-IL" dirty="0" err="1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סד''כ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מעודכן כולל הערכה </a:t>
            </a:r>
            <a:r>
              <a:rPr lang="he-IL" dirty="0" err="1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לכ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– 15  שנים קדימה או להוסיף מקדם 20% לנתון .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בקביעת תצורת אספקת מים למחנה גדודי ומעלה נדרש  להפריד בין מערכות מים לצריכה שוטפת וכיבוי קונבנציונלי לבין מערכת לכיבוי לא קונבנציונלי / </a:t>
            </a:r>
            <a:r>
              <a:rPr lang="he-IL" dirty="0" err="1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מתזים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.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נדרש למנוע סכמה של צירוף מערכת אספקה לברזי כיבוי אש יחד עם </a:t>
            </a:r>
            <a:r>
              <a:rPr lang="he-IL" dirty="0" err="1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מתזים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.</a:t>
            </a:r>
          </a:p>
          <a:p>
            <a:pPr marL="349861" indent="-34986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 למנוע </a:t>
            </a:r>
            <a:r>
              <a:rPr lang="he-IL" b="1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ככל האפשר </a:t>
            </a:r>
            <a:r>
              <a:rPr lang="he-IL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פתרונות אלקטרומכניים לרבות מתקנים לאיגום והגברת לחץ מים . החלטה על התבססות על מתקן לאיגום והגברת לחץ מים דורשת הוכחה .</a:t>
            </a:r>
          </a:p>
          <a:p>
            <a:pPr>
              <a:lnSpc>
                <a:spcPct val="20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1559584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0.07.14"/>
  <p:tag name="AS_TITLE" val="Aspose.Slides for .NET 2.0"/>
  <p:tag name="AS_VERSION" val="2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BNGwnWtSZ0aF9uKMBg47F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BNGwnWtSZ0aF9uKMBg47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BNGwnWtSZ0aF9uKMBg47F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BNGwnWtSZ0aF9uKMBg47F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BNGwnWtSZ0aF9uKMBg47Fg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מותאם אישית</PresentationFormat>
  <Paragraphs>33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Tatiana Zemtsov</dc:creator>
  <cp:lastModifiedBy>Tatiana Zemtsov</cp:lastModifiedBy>
  <cp:revision>3</cp:revision>
  <dcterms:created xsi:type="dcterms:W3CDTF">2020-05-26T07:03:14Z</dcterms:created>
  <dcterms:modified xsi:type="dcterms:W3CDTF">2021-07-22T11:55:55Z</dcterms:modified>
</cp:coreProperties>
</file>