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82" r:id="rId3"/>
    <p:sldId id="258" r:id="rId4"/>
    <p:sldId id="260" r:id="rId5"/>
    <p:sldId id="259" r:id="rId6"/>
    <p:sldId id="262" r:id="rId7"/>
    <p:sldId id="279" r:id="rId8"/>
    <p:sldId id="263" r:id="rId9"/>
    <p:sldId id="280" r:id="rId10"/>
    <p:sldId id="264" r:id="rId11"/>
    <p:sldId id="266" r:id="rId12"/>
    <p:sldId id="267" r:id="rId13"/>
    <p:sldId id="268" r:id="rId14"/>
    <p:sldId id="270" r:id="rId15"/>
    <p:sldId id="269" r:id="rId16"/>
    <p:sldId id="274" r:id="rId17"/>
    <p:sldId id="275" r:id="rId18"/>
    <p:sldId id="276" r:id="rId19"/>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C6B878A-2E78-42EA-A4FA-089DCB2616BC}" v="427" dt="2019-07-01T10:56:41.2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008" autoAdjust="0"/>
    <p:restoredTop sz="94660"/>
  </p:normalViewPr>
  <p:slideViewPr>
    <p:cSldViewPr snapToGrid="0">
      <p:cViewPr>
        <p:scale>
          <a:sx n="62" d="100"/>
          <a:sy n="62" d="100"/>
        </p:scale>
        <p:origin x="-1566" y="-73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4A5E91-B811-4CF3-956F-8392A3CF9205}"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US"/>
        </a:p>
      </dgm:t>
    </dgm:pt>
    <dgm:pt modelId="{3B16940B-9C0A-485F-945D-D11FB2C36E96}">
      <dgm:prSet/>
      <dgm:spPr/>
      <dgm:t>
        <a:bodyPr/>
        <a:lstStyle/>
        <a:p>
          <a:pPr algn="r" rtl="1"/>
          <a:r>
            <a:rPr lang="he-IL" dirty="0"/>
            <a:t>אדריכלות</a:t>
          </a:r>
          <a:endParaRPr lang="en-US" dirty="0"/>
        </a:p>
      </dgm:t>
    </dgm:pt>
    <dgm:pt modelId="{2F4BC50E-5349-4445-8EF8-41908837AE47}" type="parTrans" cxnId="{C9C086A2-B68F-44AB-A88B-0A73D78D5D47}">
      <dgm:prSet/>
      <dgm:spPr/>
      <dgm:t>
        <a:bodyPr/>
        <a:lstStyle/>
        <a:p>
          <a:pPr algn="r" rtl="1"/>
          <a:endParaRPr lang="en-US"/>
        </a:p>
      </dgm:t>
    </dgm:pt>
    <dgm:pt modelId="{6BE96C1D-B173-451C-A80B-D3B43B7725AC}" type="sibTrans" cxnId="{C9C086A2-B68F-44AB-A88B-0A73D78D5D47}">
      <dgm:prSet/>
      <dgm:spPr/>
      <dgm:t>
        <a:bodyPr/>
        <a:lstStyle/>
        <a:p>
          <a:pPr algn="r" rtl="1"/>
          <a:endParaRPr lang="en-US"/>
        </a:p>
      </dgm:t>
    </dgm:pt>
    <dgm:pt modelId="{F09ACB5E-7972-4AB1-A3CE-8EB0D7AAEBE0}">
      <dgm:prSet/>
      <dgm:spPr/>
      <dgm:t>
        <a:bodyPr/>
        <a:lstStyle/>
        <a:p>
          <a:pPr algn="r" rtl="1"/>
          <a:r>
            <a:rPr lang="he-IL" dirty="0">
              <a:solidFill>
                <a:srgbClr val="000000"/>
              </a:solidFill>
            </a:rPr>
            <a:t>אדריכלות</a:t>
          </a:r>
          <a:r>
            <a:rPr lang="en-US" dirty="0">
              <a:solidFill>
                <a:srgbClr val="000000"/>
              </a:solidFill>
            </a:rPr>
            <a:t>- </a:t>
          </a:r>
          <a:r>
            <a:rPr lang="he-IL" dirty="0">
              <a:solidFill>
                <a:srgbClr val="000000"/>
              </a:solidFill>
            </a:rPr>
            <a:t> ריהוט סטנדרטי, ריהוט ייעודי </a:t>
          </a:r>
          <a:endParaRPr lang="en-US" dirty="0"/>
        </a:p>
      </dgm:t>
    </dgm:pt>
    <dgm:pt modelId="{C7590DFE-011E-4C8C-B272-9720A4019DD2}" type="parTrans" cxnId="{B164C4BF-330D-4491-8125-5F82658C1DD2}">
      <dgm:prSet/>
      <dgm:spPr/>
      <dgm:t>
        <a:bodyPr/>
        <a:lstStyle/>
        <a:p>
          <a:pPr algn="r" rtl="1"/>
          <a:endParaRPr lang="en-US"/>
        </a:p>
      </dgm:t>
    </dgm:pt>
    <dgm:pt modelId="{AC5613A8-09AB-444C-9745-B86065D0F8E6}" type="sibTrans" cxnId="{B164C4BF-330D-4491-8125-5F82658C1DD2}">
      <dgm:prSet/>
      <dgm:spPr/>
      <dgm:t>
        <a:bodyPr/>
        <a:lstStyle/>
        <a:p>
          <a:pPr algn="r" rtl="1"/>
          <a:endParaRPr lang="en-US"/>
        </a:p>
      </dgm:t>
    </dgm:pt>
    <dgm:pt modelId="{7BA09C79-DC83-4C40-9755-A10BD9BD46A5}">
      <dgm:prSet/>
      <dgm:spPr/>
      <dgm:t>
        <a:bodyPr/>
        <a:lstStyle/>
        <a:p>
          <a:pPr algn="r" rtl="1"/>
          <a:r>
            <a:rPr lang="he-IL" dirty="0"/>
            <a:t>אדריכלות נוף ופיתוח צמוד</a:t>
          </a:r>
          <a:endParaRPr lang="en-US" dirty="0"/>
        </a:p>
      </dgm:t>
    </dgm:pt>
    <dgm:pt modelId="{DDBCBCF9-63B3-433A-845E-AFF99C9EA320}" type="parTrans" cxnId="{869590B4-8A15-4AA0-AFDA-1657BA3F361A}">
      <dgm:prSet/>
      <dgm:spPr/>
      <dgm:t>
        <a:bodyPr/>
        <a:lstStyle/>
        <a:p>
          <a:pPr algn="r" rtl="1"/>
          <a:endParaRPr lang="en-US"/>
        </a:p>
      </dgm:t>
    </dgm:pt>
    <dgm:pt modelId="{F6C81EC4-3E76-4463-B47A-CF8C2E10B31F}" type="sibTrans" cxnId="{869590B4-8A15-4AA0-AFDA-1657BA3F361A}">
      <dgm:prSet/>
      <dgm:spPr/>
      <dgm:t>
        <a:bodyPr/>
        <a:lstStyle/>
        <a:p>
          <a:pPr algn="r" rtl="1"/>
          <a:endParaRPr lang="en-US"/>
        </a:p>
      </dgm:t>
    </dgm:pt>
    <dgm:pt modelId="{3C72BF72-EE70-4A86-B124-A01E47A00425}">
      <dgm:prSet/>
      <dgm:spPr/>
      <dgm:t>
        <a:bodyPr/>
        <a:lstStyle/>
        <a:p>
          <a:pPr algn="r" rtl="1"/>
          <a:r>
            <a:rPr lang="he-IL" dirty="0">
              <a:solidFill>
                <a:srgbClr val="000000"/>
              </a:solidFill>
            </a:rPr>
            <a:t>דגש לנושא גבהים, שוחות, קירות תמך, הצללות, גדרות, חומות  התחברויות מבנה למערכת כבישים ומדרכות מהמבנה עד לקצה גבול התכנון של צוות תשתיות על, וכל מבנה אחר שמשפיע על נראות הקרקע.</a:t>
          </a:r>
          <a:endParaRPr lang="en-US" dirty="0"/>
        </a:p>
      </dgm:t>
    </dgm:pt>
    <dgm:pt modelId="{AB7D53FC-E388-46E7-80B5-602EE62B9475}" type="parTrans" cxnId="{4B4FFA70-703C-45D3-A374-9511E58DE234}">
      <dgm:prSet/>
      <dgm:spPr/>
      <dgm:t>
        <a:bodyPr/>
        <a:lstStyle/>
        <a:p>
          <a:pPr algn="r" rtl="1"/>
          <a:endParaRPr lang="en-US"/>
        </a:p>
      </dgm:t>
    </dgm:pt>
    <dgm:pt modelId="{743D67AD-2486-4D99-981C-5B4B0A60E019}" type="sibTrans" cxnId="{4B4FFA70-703C-45D3-A374-9511E58DE234}">
      <dgm:prSet/>
      <dgm:spPr/>
      <dgm:t>
        <a:bodyPr/>
        <a:lstStyle/>
        <a:p>
          <a:pPr algn="r" rtl="1"/>
          <a:endParaRPr lang="en-US"/>
        </a:p>
      </dgm:t>
    </dgm:pt>
    <dgm:pt modelId="{8C850F5A-BE59-4844-BB7E-1E2F8246BE74}">
      <dgm:prSet/>
      <dgm:spPr/>
      <dgm:t>
        <a:bodyPr/>
        <a:lstStyle/>
        <a:p>
          <a:pPr algn="r" rtl="1"/>
          <a:r>
            <a:rPr lang="he-IL">
              <a:solidFill>
                <a:srgbClr val="000000"/>
              </a:solidFill>
            </a:rPr>
            <a:t>מטבחים – ציוד מטבחים ראשי. </a:t>
          </a:r>
          <a:endParaRPr lang="en-US" dirty="0">
            <a:solidFill>
              <a:srgbClr val="000000"/>
            </a:solidFill>
          </a:endParaRPr>
        </a:p>
      </dgm:t>
    </dgm:pt>
    <dgm:pt modelId="{6395AB56-B3DF-49DA-BF44-721B2A30F736}" type="parTrans" cxnId="{37E393B9-F0B6-4A4E-A890-93DCEB6F87F8}">
      <dgm:prSet/>
      <dgm:spPr/>
      <dgm:t>
        <a:bodyPr/>
        <a:lstStyle/>
        <a:p>
          <a:endParaRPr lang="en-US"/>
        </a:p>
      </dgm:t>
    </dgm:pt>
    <dgm:pt modelId="{3F016BE0-8889-486B-8DF5-070297AE3C23}" type="sibTrans" cxnId="{37E393B9-F0B6-4A4E-A890-93DCEB6F87F8}">
      <dgm:prSet/>
      <dgm:spPr/>
      <dgm:t>
        <a:bodyPr/>
        <a:lstStyle/>
        <a:p>
          <a:endParaRPr lang="en-US"/>
        </a:p>
      </dgm:t>
    </dgm:pt>
    <dgm:pt modelId="{BE944233-8822-4871-B777-F64F743973F8}">
      <dgm:prSet/>
      <dgm:spPr/>
      <dgm:t>
        <a:bodyPr/>
        <a:lstStyle/>
        <a:p>
          <a:pPr algn="r" rtl="1"/>
          <a:r>
            <a:rPr lang="he-IL">
              <a:solidFill>
                <a:srgbClr val="000000"/>
              </a:solidFill>
            </a:rPr>
            <a:t>פרמטרים של חללים – לדוגמא אקוסטיקה , יעוד החלל (טכני, עיקרי וכד') .</a:t>
          </a:r>
          <a:endParaRPr lang="en-US" dirty="0">
            <a:solidFill>
              <a:srgbClr val="000000"/>
            </a:solidFill>
          </a:endParaRPr>
        </a:p>
      </dgm:t>
    </dgm:pt>
    <dgm:pt modelId="{63F79FA6-CCA9-48B5-AB8F-70110EC2DAEB}" type="parTrans" cxnId="{AD7A0573-26BE-4B55-B6AE-F3EC4A966D06}">
      <dgm:prSet/>
      <dgm:spPr/>
      <dgm:t>
        <a:bodyPr/>
        <a:lstStyle/>
        <a:p>
          <a:endParaRPr lang="en-US"/>
        </a:p>
      </dgm:t>
    </dgm:pt>
    <dgm:pt modelId="{E157FECB-3A17-49EC-AFDC-FDA528311EAB}" type="sibTrans" cxnId="{AD7A0573-26BE-4B55-B6AE-F3EC4A966D06}">
      <dgm:prSet/>
      <dgm:spPr/>
      <dgm:t>
        <a:bodyPr/>
        <a:lstStyle/>
        <a:p>
          <a:endParaRPr lang="en-US"/>
        </a:p>
      </dgm:t>
    </dgm:pt>
    <dgm:pt modelId="{DFAF89DF-0001-4AF1-8C8B-1817FDD6A49B}">
      <dgm:prSet/>
      <dgm:spPr/>
      <dgm:t>
        <a:bodyPr/>
        <a:lstStyle/>
        <a:p>
          <a:pPr algn="r" rtl="1"/>
          <a:r>
            <a:rPr lang="he-IL">
              <a:solidFill>
                <a:srgbClr val="000000"/>
              </a:solidFill>
            </a:rPr>
            <a:t>בטיחות אש- באחריות האדריכל</a:t>
          </a:r>
          <a:endParaRPr lang="en-US" dirty="0">
            <a:solidFill>
              <a:srgbClr val="000000"/>
            </a:solidFill>
          </a:endParaRPr>
        </a:p>
      </dgm:t>
    </dgm:pt>
    <dgm:pt modelId="{2424EC6A-0BAA-4917-8E6B-77AA258317CF}" type="parTrans" cxnId="{46841B2D-B359-4888-985C-BB9977A31147}">
      <dgm:prSet/>
      <dgm:spPr/>
      <dgm:t>
        <a:bodyPr/>
        <a:lstStyle/>
        <a:p>
          <a:endParaRPr lang="en-US"/>
        </a:p>
      </dgm:t>
    </dgm:pt>
    <dgm:pt modelId="{4742434B-F6E1-4CC7-B7F0-2E3FA99A4650}" type="sibTrans" cxnId="{46841B2D-B359-4888-985C-BB9977A31147}">
      <dgm:prSet/>
      <dgm:spPr/>
      <dgm:t>
        <a:bodyPr/>
        <a:lstStyle/>
        <a:p>
          <a:endParaRPr lang="en-US"/>
        </a:p>
      </dgm:t>
    </dgm:pt>
    <dgm:pt modelId="{A879B34D-8116-4BB7-A468-704AA728A861}">
      <dgm:prSet/>
      <dgm:spPr/>
      <dgm:t>
        <a:bodyPr/>
        <a:lstStyle/>
        <a:p>
          <a:pPr algn="r" rtl="1"/>
          <a:r>
            <a:rPr lang="he-IL" dirty="0">
              <a:solidFill>
                <a:srgbClr val="000000"/>
              </a:solidFill>
            </a:rPr>
            <a:t>פתחים ממודלים</a:t>
          </a:r>
          <a:endParaRPr lang="en-US" dirty="0">
            <a:solidFill>
              <a:srgbClr val="000000"/>
            </a:solidFill>
          </a:endParaRPr>
        </a:p>
      </dgm:t>
    </dgm:pt>
    <dgm:pt modelId="{30BC9477-975B-44AA-8829-D0ABFC06696C}" type="parTrans" cxnId="{81A57244-9D86-43CF-9E8A-C247D91E25DA}">
      <dgm:prSet/>
      <dgm:spPr/>
      <dgm:t>
        <a:bodyPr/>
        <a:lstStyle/>
        <a:p>
          <a:endParaRPr lang="en-US"/>
        </a:p>
      </dgm:t>
    </dgm:pt>
    <dgm:pt modelId="{435162AA-E946-4AFC-AFE6-C8E151E50FBF}" type="sibTrans" cxnId="{81A57244-9D86-43CF-9E8A-C247D91E25DA}">
      <dgm:prSet/>
      <dgm:spPr/>
      <dgm:t>
        <a:bodyPr/>
        <a:lstStyle/>
        <a:p>
          <a:endParaRPr lang="en-US"/>
        </a:p>
      </dgm:t>
    </dgm:pt>
    <dgm:pt modelId="{58E75619-B6D8-44EF-BB18-4A710CB7BF2E}" type="pres">
      <dgm:prSet presAssocID="{154A5E91-B811-4CF3-956F-8392A3CF9205}" presName="linear" presStyleCnt="0">
        <dgm:presLayoutVars>
          <dgm:dir/>
          <dgm:animLvl val="lvl"/>
          <dgm:resizeHandles val="exact"/>
        </dgm:presLayoutVars>
      </dgm:prSet>
      <dgm:spPr/>
      <dgm:t>
        <a:bodyPr/>
        <a:lstStyle/>
        <a:p>
          <a:pPr rtl="1"/>
          <a:endParaRPr lang="he-IL"/>
        </a:p>
      </dgm:t>
    </dgm:pt>
    <dgm:pt modelId="{8DD7B078-FECA-4DE0-AD10-B90FAA89DFC7}" type="pres">
      <dgm:prSet presAssocID="{3B16940B-9C0A-485F-945D-D11FB2C36E96}" presName="parentLin" presStyleCnt="0"/>
      <dgm:spPr/>
    </dgm:pt>
    <dgm:pt modelId="{6C88C735-B992-4070-A829-E3A5A91D12D3}" type="pres">
      <dgm:prSet presAssocID="{3B16940B-9C0A-485F-945D-D11FB2C36E96}" presName="parentLeftMargin" presStyleLbl="node1" presStyleIdx="0" presStyleCnt="2"/>
      <dgm:spPr/>
      <dgm:t>
        <a:bodyPr/>
        <a:lstStyle/>
        <a:p>
          <a:pPr rtl="1"/>
          <a:endParaRPr lang="he-IL"/>
        </a:p>
      </dgm:t>
    </dgm:pt>
    <dgm:pt modelId="{6E4E5D65-6B1F-46B0-B827-B8311A33B95A}" type="pres">
      <dgm:prSet presAssocID="{3B16940B-9C0A-485F-945D-D11FB2C36E96}" presName="parentText" presStyleLbl="node1" presStyleIdx="0" presStyleCnt="2">
        <dgm:presLayoutVars>
          <dgm:chMax val="0"/>
          <dgm:bulletEnabled val="1"/>
        </dgm:presLayoutVars>
      </dgm:prSet>
      <dgm:spPr/>
      <dgm:t>
        <a:bodyPr/>
        <a:lstStyle/>
        <a:p>
          <a:pPr rtl="1"/>
          <a:endParaRPr lang="he-IL"/>
        </a:p>
      </dgm:t>
    </dgm:pt>
    <dgm:pt modelId="{1896BEEE-8569-4C81-99A5-945EC690FEF7}" type="pres">
      <dgm:prSet presAssocID="{3B16940B-9C0A-485F-945D-D11FB2C36E96}" presName="negativeSpace" presStyleCnt="0"/>
      <dgm:spPr/>
    </dgm:pt>
    <dgm:pt modelId="{BBA23F07-3EC0-4E7E-B435-D30399440A5F}" type="pres">
      <dgm:prSet presAssocID="{3B16940B-9C0A-485F-945D-D11FB2C36E96}" presName="childText" presStyleLbl="conFgAcc1" presStyleIdx="0" presStyleCnt="2">
        <dgm:presLayoutVars>
          <dgm:bulletEnabled val="1"/>
        </dgm:presLayoutVars>
      </dgm:prSet>
      <dgm:spPr/>
      <dgm:t>
        <a:bodyPr/>
        <a:lstStyle/>
        <a:p>
          <a:pPr rtl="1"/>
          <a:endParaRPr lang="he-IL"/>
        </a:p>
      </dgm:t>
    </dgm:pt>
    <dgm:pt modelId="{0AF58684-55BA-41C4-97E9-3E38576538E7}" type="pres">
      <dgm:prSet presAssocID="{6BE96C1D-B173-451C-A80B-D3B43B7725AC}" presName="spaceBetweenRectangles" presStyleCnt="0"/>
      <dgm:spPr/>
    </dgm:pt>
    <dgm:pt modelId="{EB6325F5-342C-45E1-937C-F423B5D8E17E}" type="pres">
      <dgm:prSet presAssocID="{7BA09C79-DC83-4C40-9755-A10BD9BD46A5}" presName="parentLin" presStyleCnt="0"/>
      <dgm:spPr/>
    </dgm:pt>
    <dgm:pt modelId="{71BB9DEE-3AFA-4032-A3BF-FAF146102DF4}" type="pres">
      <dgm:prSet presAssocID="{7BA09C79-DC83-4C40-9755-A10BD9BD46A5}" presName="parentLeftMargin" presStyleLbl="node1" presStyleIdx="0" presStyleCnt="2"/>
      <dgm:spPr/>
      <dgm:t>
        <a:bodyPr/>
        <a:lstStyle/>
        <a:p>
          <a:pPr rtl="1"/>
          <a:endParaRPr lang="he-IL"/>
        </a:p>
      </dgm:t>
    </dgm:pt>
    <dgm:pt modelId="{62009DB8-2003-437A-AA20-E6CF9CCB80D7}" type="pres">
      <dgm:prSet presAssocID="{7BA09C79-DC83-4C40-9755-A10BD9BD46A5}" presName="parentText" presStyleLbl="node1" presStyleIdx="1" presStyleCnt="2">
        <dgm:presLayoutVars>
          <dgm:chMax val="0"/>
          <dgm:bulletEnabled val="1"/>
        </dgm:presLayoutVars>
      </dgm:prSet>
      <dgm:spPr/>
      <dgm:t>
        <a:bodyPr/>
        <a:lstStyle/>
        <a:p>
          <a:pPr rtl="1"/>
          <a:endParaRPr lang="he-IL"/>
        </a:p>
      </dgm:t>
    </dgm:pt>
    <dgm:pt modelId="{AA7DA50E-21CB-46A4-BE27-F537DFC86C16}" type="pres">
      <dgm:prSet presAssocID="{7BA09C79-DC83-4C40-9755-A10BD9BD46A5}" presName="negativeSpace" presStyleCnt="0"/>
      <dgm:spPr/>
    </dgm:pt>
    <dgm:pt modelId="{5F1B9EF6-6A48-4D5B-AF9B-6A949F59C020}" type="pres">
      <dgm:prSet presAssocID="{7BA09C79-DC83-4C40-9755-A10BD9BD46A5}" presName="childText" presStyleLbl="conFgAcc1" presStyleIdx="1" presStyleCnt="2">
        <dgm:presLayoutVars>
          <dgm:bulletEnabled val="1"/>
        </dgm:presLayoutVars>
      </dgm:prSet>
      <dgm:spPr/>
      <dgm:t>
        <a:bodyPr/>
        <a:lstStyle/>
        <a:p>
          <a:pPr rtl="1"/>
          <a:endParaRPr lang="he-IL"/>
        </a:p>
      </dgm:t>
    </dgm:pt>
  </dgm:ptLst>
  <dgm:cxnLst>
    <dgm:cxn modelId="{C9C086A2-B68F-44AB-A88B-0A73D78D5D47}" srcId="{154A5E91-B811-4CF3-956F-8392A3CF9205}" destId="{3B16940B-9C0A-485F-945D-D11FB2C36E96}" srcOrd="0" destOrd="0" parTransId="{2F4BC50E-5349-4445-8EF8-41908837AE47}" sibTransId="{6BE96C1D-B173-451C-A80B-D3B43B7725AC}"/>
    <dgm:cxn modelId="{511987D9-713C-45A1-A517-BF96A30A6B15}" type="presOf" srcId="{A879B34D-8116-4BB7-A468-704AA728A861}" destId="{BBA23F07-3EC0-4E7E-B435-D30399440A5F}" srcOrd="0" destOrd="4" presId="urn:microsoft.com/office/officeart/2005/8/layout/list1"/>
    <dgm:cxn modelId="{46841B2D-B359-4888-985C-BB9977A31147}" srcId="{3B16940B-9C0A-485F-945D-D11FB2C36E96}" destId="{DFAF89DF-0001-4AF1-8C8B-1817FDD6A49B}" srcOrd="3" destOrd="0" parTransId="{2424EC6A-0BAA-4917-8E6B-77AA258317CF}" sibTransId="{4742434B-F6E1-4CC7-B7F0-2E3FA99A4650}"/>
    <dgm:cxn modelId="{82EC5059-BA41-4B5E-9223-E58D66217A9F}" type="presOf" srcId="{DFAF89DF-0001-4AF1-8C8B-1817FDD6A49B}" destId="{BBA23F07-3EC0-4E7E-B435-D30399440A5F}" srcOrd="0" destOrd="3" presId="urn:microsoft.com/office/officeart/2005/8/layout/list1"/>
    <dgm:cxn modelId="{849342E2-343E-45DC-81FF-CCC8217FBD6B}" type="presOf" srcId="{3C72BF72-EE70-4A86-B124-A01E47A00425}" destId="{5F1B9EF6-6A48-4D5B-AF9B-6A949F59C020}" srcOrd="0" destOrd="0" presId="urn:microsoft.com/office/officeart/2005/8/layout/list1"/>
    <dgm:cxn modelId="{B0D3A689-DA35-4934-B298-2C431017618A}" type="presOf" srcId="{F09ACB5E-7972-4AB1-A3CE-8EB0D7AAEBE0}" destId="{BBA23F07-3EC0-4E7E-B435-D30399440A5F}" srcOrd="0" destOrd="0" presId="urn:microsoft.com/office/officeart/2005/8/layout/list1"/>
    <dgm:cxn modelId="{77C299EF-C2ED-4C37-9771-7BDB539CB8AB}" type="presOf" srcId="{8C850F5A-BE59-4844-BB7E-1E2F8246BE74}" destId="{BBA23F07-3EC0-4E7E-B435-D30399440A5F}" srcOrd="0" destOrd="1" presId="urn:microsoft.com/office/officeart/2005/8/layout/list1"/>
    <dgm:cxn modelId="{37E393B9-F0B6-4A4E-A890-93DCEB6F87F8}" srcId="{3B16940B-9C0A-485F-945D-D11FB2C36E96}" destId="{8C850F5A-BE59-4844-BB7E-1E2F8246BE74}" srcOrd="1" destOrd="0" parTransId="{6395AB56-B3DF-49DA-BF44-721B2A30F736}" sibTransId="{3F016BE0-8889-486B-8DF5-070297AE3C23}"/>
    <dgm:cxn modelId="{4B4FFA70-703C-45D3-A374-9511E58DE234}" srcId="{7BA09C79-DC83-4C40-9755-A10BD9BD46A5}" destId="{3C72BF72-EE70-4A86-B124-A01E47A00425}" srcOrd="0" destOrd="0" parTransId="{AB7D53FC-E388-46E7-80B5-602EE62B9475}" sibTransId="{743D67AD-2486-4D99-981C-5B4B0A60E019}"/>
    <dgm:cxn modelId="{869590B4-8A15-4AA0-AFDA-1657BA3F361A}" srcId="{154A5E91-B811-4CF3-956F-8392A3CF9205}" destId="{7BA09C79-DC83-4C40-9755-A10BD9BD46A5}" srcOrd="1" destOrd="0" parTransId="{DDBCBCF9-63B3-433A-845E-AFF99C9EA320}" sibTransId="{F6C81EC4-3E76-4463-B47A-CF8C2E10B31F}"/>
    <dgm:cxn modelId="{A2B670FB-A80B-46B3-AD9D-27B0753808B2}" type="presOf" srcId="{3B16940B-9C0A-485F-945D-D11FB2C36E96}" destId="{6E4E5D65-6B1F-46B0-B827-B8311A33B95A}" srcOrd="1" destOrd="0" presId="urn:microsoft.com/office/officeart/2005/8/layout/list1"/>
    <dgm:cxn modelId="{CD1882E8-3A23-4B6A-AFC8-F29D296F4AE2}" type="presOf" srcId="{154A5E91-B811-4CF3-956F-8392A3CF9205}" destId="{58E75619-B6D8-44EF-BB18-4A710CB7BF2E}" srcOrd="0" destOrd="0" presId="urn:microsoft.com/office/officeart/2005/8/layout/list1"/>
    <dgm:cxn modelId="{AD7A0573-26BE-4B55-B6AE-F3EC4A966D06}" srcId="{3B16940B-9C0A-485F-945D-D11FB2C36E96}" destId="{BE944233-8822-4871-B777-F64F743973F8}" srcOrd="2" destOrd="0" parTransId="{63F79FA6-CCA9-48B5-AB8F-70110EC2DAEB}" sibTransId="{E157FECB-3A17-49EC-AFDC-FDA528311EAB}"/>
    <dgm:cxn modelId="{81A57244-9D86-43CF-9E8A-C247D91E25DA}" srcId="{3B16940B-9C0A-485F-945D-D11FB2C36E96}" destId="{A879B34D-8116-4BB7-A468-704AA728A861}" srcOrd="4" destOrd="0" parTransId="{30BC9477-975B-44AA-8829-D0ABFC06696C}" sibTransId="{435162AA-E946-4AFC-AFE6-C8E151E50FBF}"/>
    <dgm:cxn modelId="{B164C4BF-330D-4491-8125-5F82658C1DD2}" srcId="{3B16940B-9C0A-485F-945D-D11FB2C36E96}" destId="{F09ACB5E-7972-4AB1-A3CE-8EB0D7AAEBE0}" srcOrd="0" destOrd="0" parTransId="{C7590DFE-011E-4C8C-B272-9720A4019DD2}" sibTransId="{AC5613A8-09AB-444C-9745-B86065D0F8E6}"/>
    <dgm:cxn modelId="{14A76E00-2B99-4AAC-8FC9-156BC0155494}" type="presOf" srcId="{7BA09C79-DC83-4C40-9755-A10BD9BD46A5}" destId="{71BB9DEE-3AFA-4032-A3BF-FAF146102DF4}" srcOrd="0" destOrd="0" presId="urn:microsoft.com/office/officeart/2005/8/layout/list1"/>
    <dgm:cxn modelId="{48BD6CF4-317B-41E7-8330-8666EB5550A5}" type="presOf" srcId="{3B16940B-9C0A-485F-945D-D11FB2C36E96}" destId="{6C88C735-B992-4070-A829-E3A5A91D12D3}" srcOrd="0" destOrd="0" presId="urn:microsoft.com/office/officeart/2005/8/layout/list1"/>
    <dgm:cxn modelId="{6522DC77-D455-4557-AC82-146E49249AC2}" type="presOf" srcId="{BE944233-8822-4871-B777-F64F743973F8}" destId="{BBA23F07-3EC0-4E7E-B435-D30399440A5F}" srcOrd="0" destOrd="2" presId="urn:microsoft.com/office/officeart/2005/8/layout/list1"/>
    <dgm:cxn modelId="{49F8C341-61E5-4175-87C4-3F4614F987CA}" type="presOf" srcId="{7BA09C79-DC83-4C40-9755-A10BD9BD46A5}" destId="{62009DB8-2003-437A-AA20-E6CF9CCB80D7}" srcOrd="1" destOrd="0" presId="urn:microsoft.com/office/officeart/2005/8/layout/list1"/>
    <dgm:cxn modelId="{A69D9ED1-C44E-4603-A823-7D7C10393115}" type="presParOf" srcId="{58E75619-B6D8-44EF-BB18-4A710CB7BF2E}" destId="{8DD7B078-FECA-4DE0-AD10-B90FAA89DFC7}" srcOrd="0" destOrd="0" presId="urn:microsoft.com/office/officeart/2005/8/layout/list1"/>
    <dgm:cxn modelId="{AEEA3344-425E-4670-AA1F-5D8D41FF2348}" type="presParOf" srcId="{8DD7B078-FECA-4DE0-AD10-B90FAA89DFC7}" destId="{6C88C735-B992-4070-A829-E3A5A91D12D3}" srcOrd="0" destOrd="0" presId="urn:microsoft.com/office/officeart/2005/8/layout/list1"/>
    <dgm:cxn modelId="{022D8354-13A0-47B9-A643-14A579689B62}" type="presParOf" srcId="{8DD7B078-FECA-4DE0-AD10-B90FAA89DFC7}" destId="{6E4E5D65-6B1F-46B0-B827-B8311A33B95A}" srcOrd="1" destOrd="0" presId="urn:microsoft.com/office/officeart/2005/8/layout/list1"/>
    <dgm:cxn modelId="{1F09B4FA-1715-4E80-A7A9-BC08BFCDC75D}" type="presParOf" srcId="{58E75619-B6D8-44EF-BB18-4A710CB7BF2E}" destId="{1896BEEE-8569-4C81-99A5-945EC690FEF7}" srcOrd="1" destOrd="0" presId="urn:microsoft.com/office/officeart/2005/8/layout/list1"/>
    <dgm:cxn modelId="{F9DB3885-2481-4BCC-BFFC-51EDFE0BD5CE}" type="presParOf" srcId="{58E75619-B6D8-44EF-BB18-4A710CB7BF2E}" destId="{BBA23F07-3EC0-4E7E-B435-D30399440A5F}" srcOrd="2" destOrd="0" presId="urn:microsoft.com/office/officeart/2005/8/layout/list1"/>
    <dgm:cxn modelId="{86DC7FF1-F534-4DD2-AEEB-2D427F5D18D8}" type="presParOf" srcId="{58E75619-B6D8-44EF-BB18-4A710CB7BF2E}" destId="{0AF58684-55BA-41C4-97E9-3E38576538E7}" srcOrd="3" destOrd="0" presId="urn:microsoft.com/office/officeart/2005/8/layout/list1"/>
    <dgm:cxn modelId="{05D011EB-F0E2-4477-9189-2DB2AF97DE61}" type="presParOf" srcId="{58E75619-B6D8-44EF-BB18-4A710CB7BF2E}" destId="{EB6325F5-342C-45E1-937C-F423B5D8E17E}" srcOrd="4" destOrd="0" presId="urn:microsoft.com/office/officeart/2005/8/layout/list1"/>
    <dgm:cxn modelId="{B11284FC-011E-4F8D-9CE8-97E686B9FEB2}" type="presParOf" srcId="{EB6325F5-342C-45E1-937C-F423B5D8E17E}" destId="{71BB9DEE-3AFA-4032-A3BF-FAF146102DF4}" srcOrd="0" destOrd="0" presId="urn:microsoft.com/office/officeart/2005/8/layout/list1"/>
    <dgm:cxn modelId="{BFB67380-3656-4885-BFD4-7F4CA282C42B}" type="presParOf" srcId="{EB6325F5-342C-45E1-937C-F423B5D8E17E}" destId="{62009DB8-2003-437A-AA20-E6CF9CCB80D7}" srcOrd="1" destOrd="0" presId="urn:microsoft.com/office/officeart/2005/8/layout/list1"/>
    <dgm:cxn modelId="{F805578E-0629-43A1-89B4-914A4143EE83}" type="presParOf" srcId="{58E75619-B6D8-44EF-BB18-4A710CB7BF2E}" destId="{AA7DA50E-21CB-46A4-BE27-F537DFC86C16}" srcOrd="5" destOrd="0" presId="urn:microsoft.com/office/officeart/2005/8/layout/list1"/>
    <dgm:cxn modelId="{4B1AFCC8-9913-48E6-93DB-039D7A8B5D16}" type="presParOf" srcId="{58E75619-B6D8-44EF-BB18-4A710CB7BF2E}" destId="{5F1B9EF6-6A48-4D5B-AF9B-6A949F59C020}"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54A5E91-B811-4CF3-956F-8392A3CF9205}" type="doc">
      <dgm:prSet loTypeId="urn:microsoft.com/office/officeart/2005/8/layout/list1" loCatId="list" qsTypeId="urn:microsoft.com/office/officeart/2005/8/quickstyle/simple1" qsCatId="simple" csTypeId="urn:microsoft.com/office/officeart/2005/8/colors/colorful5" csCatId="colorful"/>
      <dgm:spPr/>
      <dgm:t>
        <a:bodyPr/>
        <a:lstStyle/>
        <a:p>
          <a:endParaRPr lang="en-US"/>
        </a:p>
      </dgm:t>
    </dgm:pt>
    <dgm:pt modelId="{3B16940B-9C0A-485F-945D-D11FB2C36E96}">
      <dgm:prSet/>
      <dgm:spPr/>
      <dgm:t>
        <a:bodyPr/>
        <a:lstStyle/>
        <a:p>
          <a:pPr algn="r" rtl="1"/>
          <a:r>
            <a:rPr lang="he-IL" dirty="0"/>
            <a:t>קונסטרוקציה.</a:t>
          </a:r>
          <a:endParaRPr lang="en-US" dirty="0"/>
        </a:p>
      </dgm:t>
    </dgm:pt>
    <dgm:pt modelId="{2F4BC50E-5349-4445-8EF8-41908837AE47}" type="parTrans" cxnId="{C9C086A2-B68F-44AB-A88B-0A73D78D5D47}">
      <dgm:prSet/>
      <dgm:spPr/>
      <dgm:t>
        <a:bodyPr/>
        <a:lstStyle/>
        <a:p>
          <a:pPr algn="r" rtl="1"/>
          <a:endParaRPr lang="en-US"/>
        </a:p>
      </dgm:t>
    </dgm:pt>
    <dgm:pt modelId="{6BE96C1D-B173-451C-A80B-D3B43B7725AC}" type="sibTrans" cxnId="{C9C086A2-B68F-44AB-A88B-0A73D78D5D47}">
      <dgm:prSet/>
      <dgm:spPr/>
      <dgm:t>
        <a:bodyPr/>
        <a:lstStyle/>
        <a:p>
          <a:pPr algn="r" rtl="1"/>
          <a:endParaRPr lang="en-US"/>
        </a:p>
      </dgm:t>
    </dgm:pt>
    <dgm:pt modelId="{F09ACB5E-7972-4AB1-A3CE-8EB0D7AAEBE0}">
      <dgm:prSet/>
      <dgm:spPr/>
      <dgm:t>
        <a:bodyPr/>
        <a:lstStyle/>
        <a:p>
          <a:pPr algn="r" rtl="1"/>
          <a:r>
            <a:rPr lang="he-IL" dirty="0"/>
            <a:t>מערכת </a:t>
          </a:r>
          <a:r>
            <a:rPr lang="he-IL" dirty="0" err="1"/>
            <a:t>קונסט</a:t>
          </a:r>
          <a:r>
            <a:rPr lang="he-IL" dirty="0"/>
            <a:t>' מלאה של המבנה (כולל ברזל)</a:t>
          </a:r>
          <a:endParaRPr lang="en-US" dirty="0"/>
        </a:p>
      </dgm:t>
    </dgm:pt>
    <dgm:pt modelId="{C7590DFE-011E-4C8C-B272-9720A4019DD2}" type="parTrans" cxnId="{B164C4BF-330D-4491-8125-5F82658C1DD2}">
      <dgm:prSet/>
      <dgm:spPr/>
      <dgm:t>
        <a:bodyPr/>
        <a:lstStyle/>
        <a:p>
          <a:pPr algn="r" rtl="1"/>
          <a:endParaRPr lang="en-US"/>
        </a:p>
      </dgm:t>
    </dgm:pt>
    <dgm:pt modelId="{AC5613A8-09AB-444C-9745-B86065D0F8E6}" type="sibTrans" cxnId="{B164C4BF-330D-4491-8125-5F82658C1DD2}">
      <dgm:prSet/>
      <dgm:spPr/>
      <dgm:t>
        <a:bodyPr/>
        <a:lstStyle/>
        <a:p>
          <a:pPr algn="r" rtl="1"/>
          <a:endParaRPr lang="en-US"/>
        </a:p>
      </dgm:t>
    </dgm:pt>
    <dgm:pt modelId="{7BA09C79-DC83-4C40-9755-A10BD9BD46A5}">
      <dgm:prSet/>
      <dgm:spPr/>
      <dgm:t>
        <a:bodyPr/>
        <a:lstStyle/>
        <a:p>
          <a:pPr algn="r" rtl="1"/>
          <a:r>
            <a:rPr lang="he-IL" dirty="0"/>
            <a:t>תברואה:</a:t>
          </a:r>
          <a:endParaRPr lang="en-US" dirty="0"/>
        </a:p>
      </dgm:t>
    </dgm:pt>
    <dgm:pt modelId="{DDBCBCF9-63B3-433A-845E-AFF99C9EA320}" type="parTrans" cxnId="{869590B4-8A15-4AA0-AFDA-1657BA3F361A}">
      <dgm:prSet/>
      <dgm:spPr/>
      <dgm:t>
        <a:bodyPr/>
        <a:lstStyle/>
        <a:p>
          <a:pPr algn="r" rtl="1"/>
          <a:endParaRPr lang="en-US"/>
        </a:p>
      </dgm:t>
    </dgm:pt>
    <dgm:pt modelId="{F6C81EC4-3E76-4463-B47A-CF8C2E10B31F}" type="sibTrans" cxnId="{869590B4-8A15-4AA0-AFDA-1657BA3F361A}">
      <dgm:prSet/>
      <dgm:spPr/>
      <dgm:t>
        <a:bodyPr/>
        <a:lstStyle/>
        <a:p>
          <a:pPr algn="r" rtl="1"/>
          <a:endParaRPr lang="en-US"/>
        </a:p>
      </dgm:t>
    </dgm:pt>
    <dgm:pt modelId="{3C72BF72-EE70-4A86-B124-A01E47A00425}">
      <dgm:prSet/>
      <dgm:spPr/>
      <dgm:t>
        <a:bodyPr/>
        <a:lstStyle/>
        <a:p>
          <a:pPr algn="r" rtl="1"/>
          <a:r>
            <a:rPr lang="he-IL" dirty="0"/>
            <a:t>מידול מתקנים תרמיים ותברואיים.</a:t>
          </a:r>
          <a:endParaRPr lang="en-US" dirty="0"/>
        </a:p>
      </dgm:t>
    </dgm:pt>
    <dgm:pt modelId="{AB7D53FC-E388-46E7-80B5-602EE62B9475}" type="parTrans" cxnId="{4B4FFA70-703C-45D3-A374-9511E58DE234}">
      <dgm:prSet/>
      <dgm:spPr/>
      <dgm:t>
        <a:bodyPr/>
        <a:lstStyle/>
        <a:p>
          <a:pPr algn="r" rtl="1"/>
          <a:endParaRPr lang="en-US"/>
        </a:p>
      </dgm:t>
    </dgm:pt>
    <dgm:pt modelId="{743D67AD-2486-4D99-981C-5B4B0A60E019}" type="sibTrans" cxnId="{4B4FFA70-703C-45D3-A374-9511E58DE234}">
      <dgm:prSet/>
      <dgm:spPr/>
      <dgm:t>
        <a:bodyPr/>
        <a:lstStyle/>
        <a:p>
          <a:pPr algn="r" rtl="1"/>
          <a:endParaRPr lang="en-US"/>
        </a:p>
      </dgm:t>
    </dgm:pt>
    <dgm:pt modelId="{85A3B99D-D605-4A4C-BBCB-AC46F1BED115}">
      <dgm:prSet/>
      <dgm:spPr/>
      <dgm:t>
        <a:bodyPr/>
        <a:lstStyle/>
        <a:p>
          <a:pPr algn="r" rtl="1"/>
          <a:r>
            <a:rPr lang="he-IL" dirty="0"/>
            <a:t>מידול מערכות כיבוי אש- באמצעות </a:t>
          </a:r>
          <a:r>
            <a:rPr lang="he-IL" dirty="0" err="1"/>
            <a:t>אינסט</a:t>
          </a:r>
          <a:r>
            <a:rPr lang="he-IL" dirty="0"/>
            <a:t>'. </a:t>
          </a:r>
          <a:endParaRPr lang="en-US" dirty="0"/>
        </a:p>
      </dgm:t>
    </dgm:pt>
    <dgm:pt modelId="{944066A9-2BC4-4EFE-AA65-6A468A533D3B}" type="sibTrans" cxnId="{DB8D41C4-E894-4B6B-B1BA-5D97FCB1A1AF}">
      <dgm:prSet/>
      <dgm:spPr/>
      <dgm:t>
        <a:bodyPr/>
        <a:lstStyle/>
        <a:p>
          <a:pPr algn="r" rtl="1"/>
          <a:endParaRPr lang="en-US"/>
        </a:p>
      </dgm:t>
    </dgm:pt>
    <dgm:pt modelId="{C1FD01F8-0E8C-4DC9-9242-DCE6F5ADE802}" type="parTrans" cxnId="{DB8D41C4-E894-4B6B-B1BA-5D97FCB1A1AF}">
      <dgm:prSet/>
      <dgm:spPr/>
      <dgm:t>
        <a:bodyPr/>
        <a:lstStyle/>
        <a:p>
          <a:pPr algn="r" rtl="1"/>
          <a:endParaRPr lang="en-US"/>
        </a:p>
      </dgm:t>
    </dgm:pt>
    <dgm:pt modelId="{745DE94E-5B66-490E-8AEA-C908159CD1F9}">
      <dgm:prSet/>
      <dgm:spPr/>
      <dgm:t>
        <a:bodyPr/>
        <a:lstStyle/>
        <a:p>
          <a:pPr algn="r" rtl="1"/>
          <a:r>
            <a:rPr lang="he-IL" dirty="0"/>
            <a:t>מידול מתקני אויר דחוס, גזים תעשייתיים וגזים רפואיים.</a:t>
          </a:r>
          <a:endParaRPr lang="en-US" dirty="0"/>
        </a:p>
      </dgm:t>
    </dgm:pt>
    <dgm:pt modelId="{9CCB7A8D-25E6-4FE7-BDE7-8A919B2B9947}" type="sibTrans" cxnId="{F03AB686-C864-4216-81B9-085479B1D5C5}">
      <dgm:prSet/>
      <dgm:spPr/>
      <dgm:t>
        <a:bodyPr/>
        <a:lstStyle/>
        <a:p>
          <a:pPr algn="r" rtl="1"/>
          <a:endParaRPr lang="en-US"/>
        </a:p>
      </dgm:t>
    </dgm:pt>
    <dgm:pt modelId="{37F1B536-C9DC-4E23-846D-415821F1AD09}" type="parTrans" cxnId="{F03AB686-C864-4216-81B9-085479B1D5C5}">
      <dgm:prSet/>
      <dgm:spPr/>
      <dgm:t>
        <a:bodyPr/>
        <a:lstStyle/>
        <a:p>
          <a:pPr algn="r" rtl="1"/>
          <a:endParaRPr lang="en-US"/>
        </a:p>
      </dgm:t>
    </dgm:pt>
    <dgm:pt modelId="{9530172F-8B13-4E0B-B4C6-1350B1DEBC24}">
      <dgm:prSet/>
      <dgm:spPr/>
      <dgm:t>
        <a:bodyPr/>
        <a:lstStyle/>
        <a:p>
          <a:pPr algn="r" rtl="1"/>
          <a:r>
            <a:rPr lang="he-IL" dirty="0"/>
            <a:t>תשתיות חוץ</a:t>
          </a:r>
          <a:endParaRPr lang="en-US" dirty="0"/>
        </a:p>
      </dgm:t>
    </dgm:pt>
    <dgm:pt modelId="{C6D96FCA-14C7-4AD4-BC99-315366C8D76F}" type="sibTrans" cxnId="{962E11D4-6542-4B50-8CA0-566125E7FD93}">
      <dgm:prSet/>
      <dgm:spPr/>
      <dgm:t>
        <a:bodyPr/>
        <a:lstStyle/>
        <a:p>
          <a:pPr algn="r" rtl="1"/>
          <a:endParaRPr lang="en-US"/>
        </a:p>
      </dgm:t>
    </dgm:pt>
    <dgm:pt modelId="{1EF6F4CB-2315-4A49-829D-51017D6205BE}" type="parTrans" cxnId="{962E11D4-6542-4B50-8CA0-566125E7FD93}">
      <dgm:prSet/>
      <dgm:spPr/>
      <dgm:t>
        <a:bodyPr/>
        <a:lstStyle/>
        <a:p>
          <a:pPr algn="r" rtl="1"/>
          <a:endParaRPr lang="en-US"/>
        </a:p>
      </dgm:t>
    </dgm:pt>
    <dgm:pt modelId="{30B2F827-9F81-4196-AAA2-DCB26FD0CD9F}">
      <dgm:prSet/>
      <dgm:spPr/>
      <dgm:t>
        <a:bodyPr/>
        <a:lstStyle/>
        <a:p>
          <a:pPr algn="r" rtl="1"/>
          <a:r>
            <a:rPr lang="he-IL" dirty="0"/>
            <a:t>תכניות פתחים מתואמות לאדר' ולמערכות- פתחים ממודלים</a:t>
          </a:r>
          <a:endParaRPr lang="en-US" dirty="0"/>
        </a:p>
      </dgm:t>
    </dgm:pt>
    <dgm:pt modelId="{6DA98510-9E71-46F3-9483-87F91E8602C5}" type="sibTrans" cxnId="{E9B2EEC8-1DC7-42D7-8EE0-4F0A124E0A15}">
      <dgm:prSet/>
      <dgm:spPr/>
      <dgm:t>
        <a:bodyPr/>
        <a:lstStyle/>
        <a:p>
          <a:pPr algn="r" rtl="1"/>
          <a:endParaRPr lang="en-US"/>
        </a:p>
      </dgm:t>
    </dgm:pt>
    <dgm:pt modelId="{CA601913-DF00-489B-9CD7-877068977BBD}" type="parTrans" cxnId="{E9B2EEC8-1DC7-42D7-8EE0-4F0A124E0A15}">
      <dgm:prSet/>
      <dgm:spPr/>
      <dgm:t>
        <a:bodyPr/>
        <a:lstStyle/>
        <a:p>
          <a:pPr algn="r" rtl="1"/>
          <a:endParaRPr lang="en-US"/>
        </a:p>
      </dgm:t>
    </dgm:pt>
    <dgm:pt modelId="{58E75619-B6D8-44EF-BB18-4A710CB7BF2E}" type="pres">
      <dgm:prSet presAssocID="{154A5E91-B811-4CF3-956F-8392A3CF9205}" presName="linear" presStyleCnt="0">
        <dgm:presLayoutVars>
          <dgm:dir/>
          <dgm:animLvl val="lvl"/>
          <dgm:resizeHandles val="exact"/>
        </dgm:presLayoutVars>
      </dgm:prSet>
      <dgm:spPr/>
      <dgm:t>
        <a:bodyPr/>
        <a:lstStyle/>
        <a:p>
          <a:pPr rtl="1"/>
          <a:endParaRPr lang="he-IL"/>
        </a:p>
      </dgm:t>
    </dgm:pt>
    <dgm:pt modelId="{8DD7B078-FECA-4DE0-AD10-B90FAA89DFC7}" type="pres">
      <dgm:prSet presAssocID="{3B16940B-9C0A-485F-945D-D11FB2C36E96}" presName="parentLin" presStyleCnt="0"/>
      <dgm:spPr/>
    </dgm:pt>
    <dgm:pt modelId="{6C88C735-B992-4070-A829-E3A5A91D12D3}" type="pres">
      <dgm:prSet presAssocID="{3B16940B-9C0A-485F-945D-D11FB2C36E96}" presName="parentLeftMargin" presStyleLbl="node1" presStyleIdx="0" presStyleCnt="2"/>
      <dgm:spPr/>
      <dgm:t>
        <a:bodyPr/>
        <a:lstStyle/>
        <a:p>
          <a:pPr rtl="1"/>
          <a:endParaRPr lang="he-IL"/>
        </a:p>
      </dgm:t>
    </dgm:pt>
    <dgm:pt modelId="{6E4E5D65-6B1F-46B0-B827-B8311A33B95A}" type="pres">
      <dgm:prSet presAssocID="{3B16940B-9C0A-485F-945D-D11FB2C36E96}" presName="parentText" presStyleLbl="node1" presStyleIdx="0" presStyleCnt="2">
        <dgm:presLayoutVars>
          <dgm:chMax val="0"/>
          <dgm:bulletEnabled val="1"/>
        </dgm:presLayoutVars>
      </dgm:prSet>
      <dgm:spPr/>
      <dgm:t>
        <a:bodyPr/>
        <a:lstStyle/>
        <a:p>
          <a:pPr rtl="1"/>
          <a:endParaRPr lang="he-IL"/>
        </a:p>
      </dgm:t>
    </dgm:pt>
    <dgm:pt modelId="{1896BEEE-8569-4C81-99A5-945EC690FEF7}" type="pres">
      <dgm:prSet presAssocID="{3B16940B-9C0A-485F-945D-D11FB2C36E96}" presName="negativeSpace" presStyleCnt="0"/>
      <dgm:spPr/>
    </dgm:pt>
    <dgm:pt modelId="{BBA23F07-3EC0-4E7E-B435-D30399440A5F}" type="pres">
      <dgm:prSet presAssocID="{3B16940B-9C0A-485F-945D-D11FB2C36E96}" presName="childText" presStyleLbl="conFgAcc1" presStyleIdx="0" presStyleCnt="2">
        <dgm:presLayoutVars>
          <dgm:bulletEnabled val="1"/>
        </dgm:presLayoutVars>
      </dgm:prSet>
      <dgm:spPr/>
      <dgm:t>
        <a:bodyPr/>
        <a:lstStyle/>
        <a:p>
          <a:pPr rtl="1"/>
          <a:endParaRPr lang="he-IL"/>
        </a:p>
      </dgm:t>
    </dgm:pt>
    <dgm:pt modelId="{0AF58684-55BA-41C4-97E9-3E38576538E7}" type="pres">
      <dgm:prSet presAssocID="{6BE96C1D-B173-451C-A80B-D3B43B7725AC}" presName="spaceBetweenRectangles" presStyleCnt="0"/>
      <dgm:spPr/>
    </dgm:pt>
    <dgm:pt modelId="{EB6325F5-342C-45E1-937C-F423B5D8E17E}" type="pres">
      <dgm:prSet presAssocID="{7BA09C79-DC83-4C40-9755-A10BD9BD46A5}" presName="parentLin" presStyleCnt="0"/>
      <dgm:spPr/>
    </dgm:pt>
    <dgm:pt modelId="{71BB9DEE-3AFA-4032-A3BF-FAF146102DF4}" type="pres">
      <dgm:prSet presAssocID="{7BA09C79-DC83-4C40-9755-A10BD9BD46A5}" presName="parentLeftMargin" presStyleLbl="node1" presStyleIdx="0" presStyleCnt="2"/>
      <dgm:spPr/>
      <dgm:t>
        <a:bodyPr/>
        <a:lstStyle/>
        <a:p>
          <a:pPr rtl="1"/>
          <a:endParaRPr lang="he-IL"/>
        </a:p>
      </dgm:t>
    </dgm:pt>
    <dgm:pt modelId="{62009DB8-2003-437A-AA20-E6CF9CCB80D7}" type="pres">
      <dgm:prSet presAssocID="{7BA09C79-DC83-4C40-9755-A10BD9BD46A5}" presName="parentText" presStyleLbl="node1" presStyleIdx="1" presStyleCnt="2">
        <dgm:presLayoutVars>
          <dgm:chMax val="0"/>
          <dgm:bulletEnabled val="1"/>
        </dgm:presLayoutVars>
      </dgm:prSet>
      <dgm:spPr/>
      <dgm:t>
        <a:bodyPr/>
        <a:lstStyle/>
        <a:p>
          <a:pPr rtl="1"/>
          <a:endParaRPr lang="he-IL"/>
        </a:p>
      </dgm:t>
    </dgm:pt>
    <dgm:pt modelId="{AA7DA50E-21CB-46A4-BE27-F537DFC86C16}" type="pres">
      <dgm:prSet presAssocID="{7BA09C79-DC83-4C40-9755-A10BD9BD46A5}" presName="negativeSpace" presStyleCnt="0"/>
      <dgm:spPr/>
    </dgm:pt>
    <dgm:pt modelId="{5F1B9EF6-6A48-4D5B-AF9B-6A949F59C020}" type="pres">
      <dgm:prSet presAssocID="{7BA09C79-DC83-4C40-9755-A10BD9BD46A5}" presName="childText" presStyleLbl="conFgAcc1" presStyleIdx="1" presStyleCnt="2">
        <dgm:presLayoutVars>
          <dgm:bulletEnabled val="1"/>
        </dgm:presLayoutVars>
      </dgm:prSet>
      <dgm:spPr/>
      <dgm:t>
        <a:bodyPr/>
        <a:lstStyle/>
        <a:p>
          <a:pPr rtl="1"/>
          <a:endParaRPr lang="he-IL"/>
        </a:p>
      </dgm:t>
    </dgm:pt>
  </dgm:ptLst>
  <dgm:cxnLst>
    <dgm:cxn modelId="{C9C086A2-B68F-44AB-A88B-0A73D78D5D47}" srcId="{154A5E91-B811-4CF3-956F-8392A3CF9205}" destId="{3B16940B-9C0A-485F-945D-D11FB2C36E96}" srcOrd="0" destOrd="0" parTransId="{2F4BC50E-5349-4445-8EF8-41908837AE47}" sibTransId="{6BE96C1D-B173-451C-A80B-D3B43B7725AC}"/>
    <dgm:cxn modelId="{3B848687-711D-4EC2-BF70-A60EB9EEAF2B}" type="presOf" srcId="{745DE94E-5B66-490E-8AEA-C908159CD1F9}" destId="{5F1B9EF6-6A48-4D5B-AF9B-6A949F59C020}" srcOrd="0" destOrd="2" presId="urn:microsoft.com/office/officeart/2005/8/layout/list1"/>
    <dgm:cxn modelId="{849342E2-343E-45DC-81FF-CCC8217FBD6B}" type="presOf" srcId="{3C72BF72-EE70-4A86-B124-A01E47A00425}" destId="{5F1B9EF6-6A48-4D5B-AF9B-6A949F59C020}" srcOrd="0" destOrd="0" presId="urn:microsoft.com/office/officeart/2005/8/layout/list1"/>
    <dgm:cxn modelId="{B0D3A689-DA35-4934-B298-2C431017618A}" type="presOf" srcId="{F09ACB5E-7972-4AB1-A3CE-8EB0D7AAEBE0}" destId="{BBA23F07-3EC0-4E7E-B435-D30399440A5F}" srcOrd="0" destOrd="0" presId="urn:microsoft.com/office/officeart/2005/8/layout/list1"/>
    <dgm:cxn modelId="{4B4FFA70-703C-45D3-A374-9511E58DE234}" srcId="{7BA09C79-DC83-4C40-9755-A10BD9BD46A5}" destId="{3C72BF72-EE70-4A86-B124-A01E47A00425}" srcOrd="0" destOrd="0" parTransId="{AB7D53FC-E388-46E7-80B5-602EE62B9475}" sibTransId="{743D67AD-2486-4D99-981C-5B4B0A60E019}"/>
    <dgm:cxn modelId="{F03AB686-C864-4216-81B9-085479B1D5C5}" srcId="{7BA09C79-DC83-4C40-9755-A10BD9BD46A5}" destId="{745DE94E-5B66-490E-8AEA-C908159CD1F9}" srcOrd="2" destOrd="0" parTransId="{37F1B536-C9DC-4E23-846D-415821F1AD09}" sibTransId="{9CCB7A8D-25E6-4FE7-BDE7-8A919B2B9947}"/>
    <dgm:cxn modelId="{869590B4-8A15-4AA0-AFDA-1657BA3F361A}" srcId="{154A5E91-B811-4CF3-956F-8392A3CF9205}" destId="{7BA09C79-DC83-4C40-9755-A10BD9BD46A5}" srcOrd="1" destOrd="0" parTransId="{DDBCBCF9-63B3-433A-845E-AFF99C9EA320}" sibTransId="{F6C81EC4-3E76-4463-B47A-CF8C2E10B31F}"/>
    <dgm:cxn modelId="{A2B670FB-A80B-46B3-AD9D-27B0753808B2}" type="presOf" srcId="{3B16940B-9C0A-485F-945D-D11FB2C36E96}" destId="{6E4E5D65-6B1F-46B0-B827-B8311A33B95A}" srcOrd="1" destOrd="0" presId="urn:microsoft.com/office/officeart/2005/8/layout/list1"/>
    <dgm:cxn modelId="{CD1882E8-3A23-4B6A-AFC8-F29D296F4AE2}" type="presOf" srcId="{154A5E91-B811-4CF3-956F-8392A3CF9205}" destId="{58E75619-B6D8-44EF-BB18-4A710CB7BF2E}" srcOrd="0" destOrd="0" presId="urn:microsoft.com/office/officeart/2005/8/layout/list1"/>
    <dgm:cxn modelId="{962E11D4-6542-4B50-8CA0-566125E7FD93}" srcId="{7BA09C79-DC83-4C40-9755-A10BD9BD46A5}" destId="{9530172F-8B13-4E0B-B4C6-1350B1DEBC24}" srcOrd="3" destOrd="0" parTransId="{1EF6F4CB-2315-4A49-829D-51017D6205BE}" sibTransId="{C6D96FCA-14C7-4AD4-BC99-315366C8D76F}"/>
    <dgm:cxn modelId="{3E24913F-4A3F-48A5-A21B-388EB6223C5E}" type="presOf" srcId="{9530172F-8B13-4E0B-B4C6-1350B1DEBC24}" destId="{5F1B9EF6-6A48-4D5B-AF9B-6A949F59C020}" srcOrd="0" destOrd="3" presId="urn:microsoft.com/office/officeart/2005/8/layout/list1"/>
    <dgm:cxn modelId="{BEC88ED3-C353-44E0-AE94-543462052B43}" type="presOf" srcId="{85A3B99D-D605-4A4C-BBCB-AC46F1BED115}" destId="{5F1B9EF6-6A48-4D5B-AF9B-6A949F59C020}" srcOrd="0" destOrd="1" presId="urn:microsoft.com/office/officeart/2005/8/layout/list1"/>
    <dgm:cxn modelId="{B164C4BF-330D-4491-8125-5F82658C1DD2}" srcId="{3B16940B-9C0A-485F-945D-D11FB2C36E96}" destId="{F09ACB5E-7972-4AB1-A3CE-8EB0D7AAEBE0}" srcOrd="0" destOrd="0" parTransId="{C7590DFE-011E-4C8C-B272-9720A4019DD2}" sibTransId="{AC5613A8-09AB-444C-9745-B86065D0F8E6}"/>
    <dgm:cxn modelId="{14A76E00-2B99-4AAC-8FC9-156BC0155494}" type="presOf" srcId="{7BA09C79-DC83-4C40-9755-A10BD9BD46A5}" destId="{71BB9DEE-3AFA-4032-A3BF-FAF146102DF4}" srcOrd="0" destOrd="0" presId="urn:microsoft.com/office/officeart/2005/8/layout/list1"/>
    <dgm:cxn modelId="{ACD68FEB-7273-4669-A5BC-8BA44B93A5CA}" type="presOf" srcId="{30B2F827-9F81-4196-AAA2-DCB26FD0CD9F}" destId="{BBA23F07-3EC0-4E7E-B435-D30399440A5F}" srcOrd="0" destOrd="1" presId="urn:microsoft.com/office/officeart/2005/8/layout/list1"/>
    <dgm:cxn modelId="{E9B2EEC8-1DC7-42D7-8EE0-4F0A124E0A15}" srcId="{3B16940B-9C0A-485F-945D-D11FB2C36E96}" destId="{30B2F827-9F81-4196-AAA2-DCB26FD0CD9F}" srcOrd="1" destOrd="0" parTransId="{CA601913-DF00-489B-9CD7-877068977BBD}" sibTransId="{6DA98510-9E71-46F3-9483-87F91E8602C5}"/>
    <dgm:cxn modelId="{48BD6CF4-317B-41E7-8330-8666EB5550A5}" type="presOf" srcId="{3B16940B-9C0A-485F-945D-D11FB2C36E96}" destId="{6C88C735-B992-4070-A829-E3A5A91D12D3}" srcOrd="0" destOrd="0" presId="urn:microsoft.com/office/officeart/2005/8/layout/list1"/>
    <dgm:cxn modelId="{DB8D41C4-E894-4B6B-B1BA-5D97FCB1A1AF}" srcId="{7BA09C79-DC83-4C40-9755-A10BD9BD46A5}" destId="{85A3B99D-D605-4A4C-BBCB-AC46F1BED115}" srcOrd="1" destOrd="0" parTransId="{C1FD01F8-0E8C-4DC9-9242-DCE6F5ADE802}" sibTransId="{944066A9-2BC4-4EFE-AA65-6A468A533D3B}"/>
    <dgm:cxn modelId="{49F8C341-61E5-4175-87C4-3F4614F987CA}" type="presOf" srcId="{7BA09C79-DC83-4C40-9755-A10BD9BD46A5}" destId="{62009DB8-2003-437A-AA20-E6CF9CCB80D7}" srcOrd="1" destOrd="0" presId="urn:microsoft.com/office/officeart/2005/8/layout/list1"/>
    <dgm:cxn modelId="{A69D9ED1-C44E-4603-A823-7D7C10393115}" type="presParOf" srcId="{58E75619-B6D8-44EF-BB18-4A710CB7BF2E}" destId="{8DD7B078-FECA-4DE0-AD10-B90FAA89DFC7}" srcOrd="0" destOrd="0" presId="urn:microsoft.com/office/officeart/2005/8/layout/list1"/>
    <dgm:cxn modelId="{AEEA3344-425E-4670-AA1F-5D8D41FF2348}" type="presParOf" srcId="{8DD7B078-FECA-4DE0-AD10-B90FAA89DFC7}" destId="{6C88C735-B992-4070-A829-E3A5A91D12D3}" srcOrd="0" destOrd="0" presId="urn:microsoft.com/office/officeart/2005/8/layout/list1"/>
    <dgm:cxn modelId="{022D8354-13A0-47B9-A643-14A579689B62}" type="presParOf" srcId="{8DD7B078-FECA-4DE0-AD10-B90FAA89DFC7}" destId="{6E4E5D65-6B1F-46B0-B827-B8311A33B95A}" srcOrd="1" destOrd="0" presId="urn:microsoft.com/office/officeart/2005/8/layout/list1"/>
    <dgm:cxn modelId="{1F09B4FA-1715-4E80-A7A9-BC08BFCDC75D}" type="presParOf" srcId="{58E75619-B6D8-44EF-BB18-4A710CB7BF2E}" destId="{1896BEEE-8569-4C81-99A5-945EC690FEF7}" srcOrd="1" destOrd="0" presId="urn:microsoft.com/office/officeart/2005/8/layout/list1"/>
    <dgm:cxn modelId="{F9DB3885-2481-4BCC-BFFC-51EDFE0BD5CE}" type="presParOf" srcId="{58E75619-B6D8-44EF-BB18-4A710CB7BF2E}" destId="{BBA23F07-3EC0-4E7E-B435-D30399440A5F}" srcOrd="2" destOrd="0" presId="urn:microsoft.com/office/officeart/2005/8/layout/list1"/>
    <dgm:cxn modelId="{86DC7FF1-F534-4DD2-AEEB-2D427F5D18D8}" type="presParOf" srcId="{58E75619-B6D8-44EF-BB18-4A710CB7BF2E}" destId="{0AF58684-55BA-41C4-97E9-3E38576538E7}" srcOrd="3" destOrd="0" presId="urn:microsoft.com/office/officeart/2005/8/layout/list1"/>
    <dgm:cxn modelId="{05D011EB-F0E2-4477-9189-2DB2AF97DE61}" type="presParOf" srcId="{58E75619-B6D8-44EF-BB18-4A710CB7BF2E}" destId="{EB6325F5-342C-45E1-937C-F423B5D8E17E}" srcOrd="4" destOrd="0" presId="urn:microsoft.com/office/officeart/2005/8/layout/list1"/>
    <dgm:cxn modelId="{B11284FC-011E-4F8D-9CE8-97E686B9FEB2}" type="presParOf" srcId="{EB6325F5-342C-45E1-937C-F423B5D8E17E}" destId="{71BB9DEE-3AFA-4032-A3BF-FAF146102DF4}" srcOrd="0" destOrd="0" presId="urn:microsoft.com/office/officeart/2005/8/layout/list1"/>
    <dgm:cxn modelId="{BFB67380-3656-4885-BFD4-7F4CA282C42B}" type="presParOf" srcId="{EB6325F5-342C-45E1-937C-F423B5D8E17E}" destId="{62009DB8-2003-437A-AA20-E6CF9CCB80D7}" srcOrd="1" destOrd="0" presId="urn:microsoft.com/office/officeart/2005/8/layout/list1"/>
    <dgm:cxn modelId="{F805578E-0629-43A1-89B4-914A4143EE83}" type="presParOf" srcId="{58E75619-B6D8-44EF-BB18-4A710CB7BF2E}" destId="{AA7DA50E-21CB-46A4-BE27-F537DFC86C16}" srcOrd="5" destOrd="0" presId="urn:microsoft.com/office/officeart/2005/8/layout/list1"/>
    <dgm:cxn modelId="{4B1AFCC8-9913-48E6-93DB-039D7A8B5D16}" type="presParOf" srcId="{58E75619-B6D8-44EF-BB18-4A710CB7BF2E}" destId="{5F1B9EF6-6A48-4D5B-AF9B-6A949F59C020}"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F87FED2-39BA-44DD-AD79-AE285AD9BBBB}" type="doc">
      <dgm:prSet loTypeId="urn:microsoft.com/office/officeart/2005/8/layout/list1" loCatId="list" qsTypeId="urn:microsoft.com/office/officeart/2005/8/quickstyle/simple1" qsCatId="simple" csTypeId="urn:microsoft.com/office/officeart/2005/8/colors/colorful5" csCatId="colorful"/>
      <dgm:spPr/>
      <dgm:t>
        <a:bodyPr/>
        <a:lstStyle/>
        <a:p>
          <a:endParaRPr lang="en-US"/>
        </a:p>
      </dgm:t>
    </dgm:pt>
    <dgm:pt modelId="{387D7FE5-44C2-4029-86AE-93E1857B0300}">
      <dgm:prSet/>
      <dgm:spPr/>
      <dgm:t>
        <a:bodyPr/>
        <a:lstStyle/>
        <a:p>
          <a:pPr algn="r" rtl="1"/>
          <a:r>
            <a:rPr lang="he-IL"/>
            <a:t>חשמל</a:t>
          </a:r>
          <a:endParaRPr lang="en-US"/>
        </a:p>
      </dgm:t>
    </dgm:pt>
    <dgm:pt modelId="{D123944C-EC02-4B7D-971A-FFF2241C3D68}" type="parTrans" cxnId="{231A53DB-39C4-4ADC-9503-5E385E5660F2}">
      <dgm:prSet/>
      <dgm:spPr/>
      <dgm:t>
        <a:bodyPr/>
        <a:lstStyle/>
        <a:p>
          <a:pPr algn="r" rtl="1"/>
          <a:endParaRPr lang="en-US"/>
        </a:p>
      </dgm:t>
    </dgm:pt>
    <dgm:pt modelId="{0E85025E-CE41-4E33-9657-BF551590E3C3}" type="sibTrans" cxnId="{231A53DB-39C4-4ADC-9503-5E385E5660F2}">
      <dgm:prSet/>
      <dgm:spPr/>
      <dgm:t>
        <a:bodyPr/>
        <a:lstStyle/>
        <a:p>
          <a:pPr algn="r" rtl="1"/>
          <a:endParaRPr lang="en-US"/>
        </a:p>
      </dgm:t>
    </dgm:pt>
    <dgm:pt modelId="{B472E625-A038-4062-90BD-9A2D8EDA173E}">
      <dgm:prSet/>
      <dgm:spPr/>
      <dgm:t>
        <a:bodyPr/>
        <a:lstStyle/>
        <a:p>
          <a:pPr algn="r" rtl="1"/>
          <a:r>
            <a:rPr lang="he-IL"/>
            <a:t>מתקני חשמל</a:t>
          </a:r>
          <a:endParaRPr lang="en-US"/>
        </a:p>
      </dgm:t>
    </dgm:pt>
    <dgm:pt modelId="{5AB7E398-02F6-4F01-AC35-A90400A6F3B1}" type="parTrans" cxnId="{CCD41B77-1C8D-4A0E-9470-C09BD1EA0508}">
      <dgm:prSet/>
      <dgm:spPr/>
      <dgm:t>
        <a:bodyPr/>
        <a:lstStyle/>
        <a:p>
          <a:pPr algn="r" rtl="1"/>
          <a:endParaRPr lang="en-US"/>
        </a:p>
      </dgm:t>
    </dgm:pt>
    <dgm:pt modelId="{A3897D98-C6AE-444F-B6E8-7C551745F9F2}" type="sibTrans" cxnId="{CCD41B77-1C8D-4A0E-9470-C09BD1EA0508}">
      <dgm:prSet/>
      <dgm:spPr/>
      <dgm:t>
        <a:bodyPr/>
        <a:lstStyle/>
        <a:p>
          <a:pPr algn="r" rtl="1"/>
          <a:endParaRPr lang="en-US"/>
        </a:p>
      </dgm:t>
    </dgm:pt>
    <dgm:pt modelId="{8E83A2F5-7E43-4BAF-8FC7-36EB03041426}">
      <dgm:prSet/>
      <dgm:spPr/>
      <dgm:t>
        <a:bodyPr/>
        <a:lstStyle/>
        <a:p>
          <a:pPr algn="r" rtl="1"/>
          <a:r>
            <a:rPr lang="he-IL"/>
            <a:t>תשתיות תקשורת ובינוי תומך תקשוב.- באמצעות מתכנן החשמל. </a:t>
          </a:r>
          <a:endParaRPr lang="en-US"/>
        </a:p>
      </dgm:t>
    </dgm:pt>
    <dgm:pt modelId="{76BCF870-1B92-49CA-9A35-DF0A1BE70A56}" type="parTrans" cxnId="{F1691282-EB0E-4C38-88F7-4FC2A4FBD0FA}">
      <dgm:prSet/>
      <dgm:spPr/>
      <dgm:t>
        <a:bodyPr/>
        <a:lstStyle/>
        <a:p>
          <a:pPr algn="r" rtl="1"/>
          <a:endParaRPr lang="en-US"/>
        </a:p>
      </dgm:t>
    </dgm:pt>
    <dgm:pt modelId="{1D5FA738-9A80-498A-8E31-ED8BC08614C4}" type="sibTrans" cxnId="{F1691282-EB0E-4C38-88F7-4FC2A4FBD0FA}">
      <dgm:prSet/>
      <dgm:spPr/>
      <dgm:t>
        <a:bodyPr/>
        <a:lstStyle/>
        <a:p>
          <a:pPr algn="r" rtl="1"/>
          <a:endParaRPr lang="en-US"/>
        </a:p>
      </dgm:t>
    </dgm:pt>
    <dgm:pt modelId="{946C7E89-4460-4DF4-83D7-A9B7A432D175}">
      <dgm:prSet/>
      <dgm:spPr/>
      <dgm:t>
        <a:bodyPr/>
        <a:lstStyle/>
        <a:p>
          <a:pPr algn="r" rtl="1"/>
          <a:r>
            <a:rPr lang="he-IL"/>
            <a:t>מערכות תקשוב לסוגיהן לרבות מתח נמוך מאד (גילוי אש, כריזה, מצלמות, אבטחה, בקרת מבנה מולטימדיה וכד').</a:t>
          </a:r>
          <a:endParaRPr lang="en-US"/>
        </a:p>
      </dgm:t>
    </dgm:pt>
    <dgm:pt modelId="{8D802E89-D383-4FE1-838A-6EAABBF5CE56}" type="parTrans" cxnId="{EF447E72-5D36-4318-A757-4871798C0378}">
      <dgm:prSet/>
      <dgm:spPr/>
      <dgm:t>
        <a:bodyPr/>
        <a:lstStyle/>
        <a:p>
          <a:pPr algn="r" rtl="1"/>
          <a:endParaRPr lang="en-US"/>
        </a:p>
      </dgm:t>
    </dgm:pt>
    <dgm:pt modelId="{AE96867C-DE20-4892-B772-6D6E0EA0F3AF}" type="sibTrans" cxnId="{EF447E72-5D36-4318-A757-4871798C0378}">
      <dgm:prSet/>
      <dgm:spPr/>
      <dgm:t>
        <a:bodyPr/>
        <a:lstStyle/>
        <a:p>
          <a:pPr algn="r" rtl="1"/>
          <a:endParaRPr lang="en-US"/>
        </a:p>
      </dgm:t>
    </dgm:pt>
    <dgm:pt modelId="{5F34C4BA-731F-48BB-9704-7CB9330AF58D}">
      <dgm:prSet/>
      <dgm:spPr/>
      <dgm:t>
        <a:bodyPr/>
        <a:lstStyle/>
        <a:p>
          <a:pPr algn="r" rtl="1"/>
          <a:r>
            <a:rPr lang="he-IL"/>
            <a:t>תאורה -פנים וחוץ</a:t>
          </a:r>
          <a:endParaRPr lang="en-US"/>
        </a:p>
      </dgm:t>
    </dgm:pt>
    <dgm:pt modelId="{F9B9D454-8F19-475F-BB40-AF3436B610DD}" type="parTrans" cxnId="{4EDE96FD-F2E9-44E3-86F5-905646B22B37}">
      <dgm:prSet/>
      <dgm:spPr/>
      <dgm:t>
        <a:bodyPr/>
        <a:lstStyle/>
        <a:p>
          <a:pPr algn="r" rtl="1"/>
          <a:endParaRPr lang="en-US"/>
        </a:p>
      </dgm:t>
    </dgm:pt>
    <dgm:pt modelId="{749914ED-8C54-4D8D-B9F4-B81518EE09B1}" type="sibTrans" cxnId="{4EDE96FD-F2E9-44E3-86F5-905646B22B37}">
      <dgm:prSet/>
      <dgm:spPr/>
      <dgm:t>
        <a:bodyPr/>
        <a:lstStyle/>
        <a:p>
          <a:pPr algn="r" rtl="1"/>
          <a:endParaRPr lang="en-US"/>
        </a:p>
      </dgm:t>
    </dgm:pt>
    <dgm:pt modelId="{B540E39E-4716-4CD4-AC3F-42D454DCB942}">
      <dgm:prSet/>
      <dgm:spPr/>
      <dgm:t>
        <a:bodyPr/>
        <a:lstStyle/>
        <a:p>
          <a:pPr algn="r" rtl="1"/>
          <a:r>
            <a:rPr lang="he-IL"/>
            <a:t>תשתיות חוץ</a:t>
          </a:r>
          <a:endParaRPr lang="en-US"/>
        </a:p>
      </dgm:t>
    </dgm:pt>
    <dgm:pt modelId="{1735B424-23CE-4649-B6C6-74C6F304EA51}" type="parTrans" cxnId="{2C5AB60E-DD84-4484-A34F-3FBF049D23D0}">
      <dgm:prSet/>
      <dgm:spPr/>
      <dgm:t>
        <a:bodyPr/>
        <a:lstStyle/>
        <a:p>
          <a:pPr algn="r" rtl="1"/>
          <a:endParaRPr lang="en-US"/>
        </a:p>
      </dgm:t>
    </dgm:pt>
    <dgm:pt modelId="{078C00AF-A3AF-42F8-A357-F47F8F060BA7}" type="sibTrans" cxnId="{2C5AB60E-DD84-4484-A34F-3FBF049D23D0}">
      <dgm:prSet/>
      <dgm:spPr/>
      <dgm:t>
        <a:bodyPr/>
        <a:lstStyle/>
        <a:p>
          <a:pPr algn="r" rtl="1"/>
          <a:endParaRPr lang="en-US"/>
        </a:p>
      </dgm:t>
    </dgm:pt>
    <dgm:pt modelId="{792312F8-A3A9-4B9B-A43F-126A482DCE71}">
      <dgm:prSet/>
      <dgm:spPr/>
      <dgm:t>
        <a:bodyPr/>
        <a:lstStyle/>
        <a:p>
          <a:pPr algn="r" rtl="1"/>
          <a:r>
            <a:rPr lang="he-IL"/>
            <a:t>אביזרי קצה</a:t>
          </a:r>
          <a:endParaRPr lang="en-US"/>
        </a:p>
      </dgm:t>
    </dgm:pt>
    <dgm:pt modelId="{4E7ACACC-58A7-4956-AC77-0A01C896711B}" type="parTrans" cxnId="{1EE7051F-7926-48E4-8CD5-2DE6F7296236}">
      <dgm:prSet/>
      <dgm:spPr/>
      <dgm:t>
        <a:bodyPr/>
        <a:lstStyle/>
        <a:p>
          <a:pPr algn="r" rtl="1"/>
          <a:endParaRPr lang="en-US"/>
        </a:p>
      </dgm:t>
    </dgm:pt>
    <dgm:pt modelId="{88D56CAD-DE31-45D5-87FE-6AD28EDA2505}" type="sibTrans" cxnId="{1EE7051F-7926-48E4-8CD5-2DE6F7296236}">
      <dgm:prSet/>
      <dgm:spPr/>
      <dgm:t>
        <a:bodyPr/>
        <a:lstStyle/>
        <a:p>
          <a:pPr algn="r" rtl="1"/>
          <a:endParaRPr lang="en-US"/>
        </a:p>
      </dgm:t>
    </dgm:pt>
    <dgm:pt modelId="{C65BAFF5-8ED0-487C-969A-46D89AAFEF95}">
      <dgm:prSet/>
      <dgm:spPr/>
      <dgm:t>
        <a:bodyPr/>
        <a:lstStyle/>
        <a:p>
          <a:pPr algn="r" rtl="1"/>
          <a:r>
            <a:rPr lang="he-IL"/>
            <a:t>שערים מיוחדים (מכונות).</a:t>
          </a:r>
          <a:endParaRPr lang="en-US"/>
        </a:p>
      </dgm:t>
    </dgm:pt>
    <dgm:pt modelId="{723724B7-F5A1-49BC-B610-C1E00ECA30BE}" type="parTrans" cxnId="{86FDD239-562E-4DFC-B1AD-E67D758B0770}">
      <dgm:prSet/>
      <dgm:spPr/>
      <dgm:t>
        <a:bodyPr/>
        <a:lstStyle/>
        <a:p>
          <a:pPr algn="r" rtl="1"/>
          <a:endParaRPr lang="en-US"/>
        </a:p>
      </dgm:t>
    </dgm:pt>
    <dgm:pt modelId="{AD3C3D28-EBF3-4894-B5D6-D311D2B59A63}" type="sibTrans" cxnId="{86FDD239-562E-4DFC-B1AD-E67D758B0770}">
      <dgm:prSet/>
      <dgm:spPr/>
      <dgm:t>
        <a:bodyPr/>
        <a:lstStyle/>
        <a:p>
          <a:pPr algn="r" rtl="1"/>
          <a:endParaRPr lang="en-US"/>
        </a:p>
      </dgm:t>
    </dgm:pt>
    <dgm:pt modelId="{0A24771F-1D84-4966-9B35-B791971996BE}">
      <dgm:prSet/>
      <dgm:spPr/>
      <dgm:t>
        <a:bodyPr/>
        <a:lstStyle/>
        <a:p>
          <a:pPr algn="r" rtl="1"/>
          <a:r>
            <a:rPr lang="he-IL"/>
            <a:t>מיזוג אויר, קירור, חימום ואוורור.</a:t>
          </a:r>
          <a:endParaRPr lang="en-US"/>
        </a:p>
      </dgm:t>
    </dgm:pt>
    <dgm:pt modelId="{E2650B03-14EF-4211-843C-55EB36847FDA}" type="parTrans" cxnId="{0FB27826-C9FF-4445-988A-FC4F8EEC28AD}">
      <dgm:prSet/>
      <dgm:spPr/>
      <dgm:t>
        <a:bodyPr/>
        <a:lstStyle/>
        <a:p>
          <a:pPr algn="r" rtl="1"/>
          <a:endParaRPr lang="en-US"/>
        </a:p>
      </dgm:t>
    </dgm:pt>
    <dgm:pt modelId="{8E04820C-346A-41B6-9624-42E73FD23063}" type="sibTrans" cxnId="{0FB27826-C9FF-4445-988A-FC4F8EEC28AD}">
      <dgm:prSet/>
      <dgm:spPr/>
      <dgm:t>
        <a:bodyPr/>
        <a:lstStyle/>
        <a:p>
          <a:pPr algn="r" rtl="1"/>
          <a:endParaRPr lang="en-US"/>
        </a:p>
      </dgm:t>
    </dgm:pt>
    <dgm:pt modelId="{9D3CD847-7CBA-4267-A75E-C76054AD2FA2}">
      <dgm:prSet/>
      <dgm:spPr/>
      <dgm:t>
        <a:bodyPr/>
        <a:lstStyle/>
        <a:p>
          <a:pPr algn="r" rtl="1"/>
          <a:r>
            <a:rPr lang="he-IL"/>
            <a:t>מידול מערכות מיזוג, תוואים, אביזרי קצה</a:t>
          </a:r>
          <a:endParaRPr lang="en-US"/>
        </a:p>
      </dgm:t>
    </dgm:pt>
    <dgm:pt modelId="{43D9215A-07D0-40D7-980B-52EDDF5513AD}" type="parTrans" cxnId="{EDCF8D82-8754-4DE3-B60A-583348A0AF90}">
      <dgm:prSet/>
      <dgm:spPr/>
      <dgm:t>
        <a:bodyPr/>
        <a:lstStyle/>
        <a:p>
          <a:pPr algn="r" rtl="1"/>
          <a:endParaRPr lang="en-US"/>
        </a:p>
      </dgm:t>
    </dgm:pt>
    <dgm:pt modelId="{61D91CFC-FA8F-4ED9-ADF6-422EB37D41FD}" type="sibTrans" cxnId="{EDCF8D82-8754-4DE3-B60A-583348A0AF90}">
      <dgm:prSet/>
      <dgm:spPr/>
      <dgm:t>
        <a:bodyPr/>
        <a:lstStyle/>
        <a:p>
          <a:pPr algn="r" rtl="1"/>
          <a:endParaRPr lang="en-US"/>
        </a:p>
      </dgm:t>
    </dgm:pt>
    <dgm:pt modelId="{079FEE08-B49B-492C-A1B5-8AB1F5DED3D7}">
      <dgm:prSet/>
      <dgm:spPr/>
      <dgm:t>
        <a:bodyPr/>
        <a:lstStyle/>
        <a:p>
          <a:pPr algn="r" rtl="1"/>
          <a:r>
            <a:rPr lang="he-IL"/>
            <a:t>מידול תשתיות חוץ </a:t>
          </a:r>
          <a:endParaRPr lang="en-US"/>
        </a:p>
      </dgm:t>
    </dgm:pt>
    <dgm:pt modelId="{0DD71E57-5557-4D26-BF05-ED68C71E6A92}" type="parTrans" cxnId="{AF79E4BB-CE5E-4124-B714-0FDDF636F72B}">
      <dgm:prSet/>
      <dgm:spPr/>
      <dgm:t>
        <a:bodyPr/>
        <a:lstStyle/>
        <a:p>
          <a:pPr algn="r" rtl="1"/>
          <a:endParaRPr lang="en-US"/>
        </a:p>
      </dgm:t>
    </dgm:pt>
    <dgm:pt modelId="{879CC9C1-2111-4816-BA03-62943E23F5A5}" type="sibTrans" cxnId="{AF79E4BB-CE5E-4124-B714-0FDDF636F72B}">
      <dgm:prSet/>
      <dgm:spPr/>
      <dgm:t>
        <a:bodyPr/>
        <a:lstStyle/>
        <a:p>
          <a:pPr algn="r" rtl="1"/>
          <a:endParaRPr lang="en-US"/>
        </a:p>
      </dgm:t>
    </dgm:pt>
    <dgm:pt modelId="{73BD6BB3-B112-4305-9D44-CB48CAD26DFE}">
      <dgm:prSet/>
      <dgm:spPr/>
      <dgm:t>
        <a:bodyPr/>
        <a:lstStyle/>
        <a:p>
          <a:pPr algn="r" rtl="1"/>
          <a:r>
            <a:rPr lang="he-IL"/>
            <a:t>מידול לוחות יעודים וכד'</a:t>
          </a:r>
          <a:endParaRPr lang="en-US"/>
        </a:p>
      </dgm:t>
    </dgm:pt>
    <dgm:pt modelId="{C356AFE8-8DB0-450C-B317-0012A879AB56}" type="parTrans" cxnId="{76896066-7D2E-4ABB-9FE5-9BB63B30C02B}">
      <dgm:prSet/>
      <dgm:spPr/>
      <dgm:t>
        <a:bodyPr/>
        <a:lstStyle/>
        <a:p>
          <a:pPr algn="r" rtl="1"/>
          <a:endParaRPr lang="en-US"/>
        </a:p>
      </dgm:t>
    </dgm:pt>
    <dgm:pt modelId="{0A917749-2522-402C-AA4C-6D2B7BF606F4}" type="sibTrans" cxnId="{76896066-7D2E-4ABB-9FE5-9BB63B30C02B}">
      <dgm:prSet/>
      <dgm:spPr/>
      <dgm:t>
        <a:bodyPr/>
        <a:lstStyle/>
        <a:p>
          <a:pPr algn="r" rtl="1"/>
          <a:endParaRPr lang="en-US"/>
        </a:p>
      </dgm:t>
    </dgm:pt>
    <dgm:pt modelId="{367B9B6E-F21D-4B07-8A90-2C4E05C029E2}" type="pres">
      <dgm:prSet presAssocID="{4F87FED2-39BA-44DD-AD79-AE285AD9BBBB}" presName="linear" presStyleCnt="0">
        <dgm:presLayoutVars>
          <dgm:dir/>
          <dgm:animLvl val="lvl"/>
          <dgm:resizeHandles val="exact"/>
        </dgm:presLayoutVars>
      </dgm:prSet>
      <dgm:spPr/>
      <dgm:t>
        <a:bodyPr/>
        <a:lstStyle/>
        <a:p>
          <a:pPr rtl="1"/>
          <a:endParaRPr lang="he-IL"/>
        </a:p>
      </dgm:t>
    </dgm:pt>
    <dgm:pt modelId="{063E291B-C4C1-439B-B72D-587299C87330}" type="pres">
      <dgm:prSet presAssocID="{387D7FE5-44C2-4029-86AE-93E1857B0300}" presName="parentLin" presStyleCnt="0"/>
      <dgm:spPr/>
    </dgm:pt>
    <dgm:pt modelId="{EE55312E-AA86-41B5-8E5C-546CD59573C6}" type="pres">
      <dgm:prSet presAssocID="{387D7FE5-44C2-4029-86AE-93E1857B0300}" presName="parentLeftMargin" presStyleLbl="node1" presStyleIdx="0" presStyleCnt="3"/>
      <dgm:spPr/>
      <dgm:t>
        <a:bodyPr/>
        <a:lstStyle/>
        <a:p>
          <a:pPr rtl="1"/>
          <a:endParaRPr lang="he-IL"/>
        </a:p>
      </dgm:t>
    </dgm:pt>
    <dgm:pt modelId="{49196A17-7208-4AD7-A32B-212F72250964}" type="pres">
      <dgm:prSet presAssocID="{387D7FE5-44C2-4029-86AE-93E1857B0300}" presName="parentText" presStyleLbl="node1" presStyleIdx="0" presStyleCnt="3">
        <dgm:presLayoutVars>
          <dgm:chMax val="0"/>
          <dgm:bulletEnabled val="1"/>
        </dgm:presLayoutVars>
      </dgm:prSet>
      <dgm:spPr/>
      <dgm:t>
        <a:bodyPr/>
        <a:lstStyle/>
        <a:p>
          <a:pPr rtl="1"/>
          <a:endParaRPr lang="he-IL"/>
        </a:p>
      </dgm:t>
    </dgm:pt>
    <dgm:pt modelId="{9DE41DCC-E23A-494F-8580-59A808C4010A}" type="pres">
      <dgm:prSet presAssocID="{387D7FE5-44C2-4029-86AE-93E1857B0300}" presName="negativeSpace" presStyleCnt="0"/>
      <dgm:spPr/>
    </dgm:pt>
    <dgm:pt modelId="{685EB3D8-F2DC-4250-9BD0-77DE77FB7ADB}" type="pres">
      <dgm:prSet presAssocID="{387D7FE5-44C2-4029-86AE-93E1857B0300}" presName="childText" presStyleLbl="conFgAcc1" presStyleIdx="0" presStyleCnt="3">
        <dgm:presLayoutVars>
          <dgm:bulletEnabled val="1"/>
        </dgm:presLayoutVars>
      </dgm:prSet>
      <dgm:spPr/>
      <dgm:t>
        <a:bodyPr/>
        <a:lstStyle/>
        <a:p>
          <a:pPr rtl="1"/>
          <a:endParaRPr lang="he-IL"/>
        </a:p>
      </dgm:t>
    </dgm:pt>
    <dgm:pt modelId="{92AD2C44-E4E8-462A-A575-7D16372C56CD}" type="pres">
      <dgm:prSet presAssocID="{0E85025E-CE41-4E33-9657-BF551590E3C3}" presName="spaceBetweenRectangles" presStyleCnt="0"/>
      <dgm:spPr/>
    </dgm:pt>
    <dgm:pt modelId="{098DF886-E2C7-46E3-A5BC-26F5EF0B16C6}" type="pres">
      <dgm:prSet presAssocID="{C65BAFF5-8ED0-487C-969A-46D89AAFEF95}" presName="parentLin" presStyleCnt="0"/>
      <dgm:spPr/>
    </dgm:pt>
    <dgm:pt modelId="{AC2EA3F4-5AD2-49A7-98B0-40ED2B84E18B}" type="pres">
      <dgm:prSet presAssocID="{C65BAFF5-8ED0-487C-969A-46D89AAFEF95}" presName="parentLeftMargin" presStyleLbl="node1" presStyleIdx="0" presStyleCnt="3"/>
      <dgm:spPr/>
      <dgm:t>
        <a:bodyPr/>
        <a:lstStyle/>
        <a:p>
          <a:pPr rtl="1"/>
          <a:endParaRPr lang="he-IL"/>
        </a:p>
      </dgm:t>
    </dgm:pt>
    <dgm:pt modelId="{544B9AD5-6336-4281-8D9E-731AC2EC0F8F}" type="pres">
      <dgm:prSet presAssocID="{C65BAFF5-8ED0-487C-969A-46D89AAFEF95}" presName="parentText" presStyleLbl="node1" presStyleIdx="1" presStyleCnt="3">
        <dgm:presLayoutVars>
          <dgm:chMax val="0"/>
          <dgm:bulletEnabled val="1"/>
        </dgm:presLayoutVars>
      </dgm:prSet>
      <dgm:spPr/>
      <dgm:t>
        <a:bodyPr/>
        <a:lstStyle/>
        <a:p>
          <a:pPr rtl="1"/>
          <a:endParaRPr lang="he-IL"/>
        </a:p>
      </dgm:t>
    </dgm:pt>
    <dgm:pt modelId="{80837192-14C3-4944-8135-2D4BB3E6B7AA}" type="pres">
      <dgm:prSet presAssocID="{C65BAFF5-8ED0-487C-969A-46D89AAFEF95}" presName="negativeSpace" presStyleCnt="0"/>
      <dgm:spPr/>
    </dgm:pt>
    <dgm:pt modelId="{8280BDEB-D5DC-416E-AC7A-FE37465C263B}" type="pres">
      <dgm:prSet presAssocID="{C65BAFF5-8ED0-487C-969A-46D89AAFEF95}" presName="childText" presStyleLbl="conFgAcc1" presStyleIdx="1" presStyleCnt="3">
        <dgm:presLayoutVars>
          <dgm:bulletEnabled val="1"/>
        </dgm:presLayoutVars>
      </dgm:prSet>
      <dgm:spPr/>
    </dgm:pt>
    <dgm:pt modelId="{71BFD988-0E1F-4303-BC31-B012CB2DDDE3}" type="pres">
      <dgm:prSet presAssocID="{AD3C3D28-EBF3-4894-B5D6-D311D2B59A63}" presName="spaceBetweenRectangles" presStyleCnt="0"/>
      <dgm:spPr/>
    </dgm:pt>
    <dgm:pt modelId="{5267A1AE-FA79-47A4-AE24-F15F66F1272B}" type="pres">
      <dgm:prSet presAssocID="{0A24771F-1D84-4966-9B35-B791971996BE}" presName="parentLin" presStyleCnt="0"/>
      <dgm:spPr/>
    </dgm:pt>
    <dgm:pt modelId="{B1006B9E-7A5B-4394-998A-F403F1A9C42C}" type="pres">
      <dgm:prSet presAssocID="{0A24771F-1D84-4966-9B35-B791971996BE}" presName="parentLeftMargin" presStyleLbl="node1" presStyleIdx="1" presStyleCnt="3"/>
      <dgm:spPr/>
      <dgm:t>
        <a:bodyPr/>
        <a:lstStyle/>
        <a:p>
          <a:pPr rtl="1"/>
          <a:endParaRPr lang="he-IL"/>
        </a:p>
      </dgm:t>
    </dgm:pt>
    <dgm:pt modelId="{D8E67122-A51A-4E99-8E19-10FE41F7CC28}" type="pres">
      <dgm:prSet presAssocID="{0A24771F-1D84-4966-9B35-B791971996BE}" presName="parentText" presStyleLbl="node1" presStyleIdx="2" presStyleCnt="3">
        <dgm:presLayoutVars>
          <dgm:chMax val="0"/>
          <dgm:bulletEnabled val="1"/>
        </dgm:presLayoutVars>
      </dgm:prSet>
      <dgm:spPr/>
      <dgm:t>
        <a:bodyPr/>
        <a:lstStyle/>
        <a:p>
          <a:pPr rtl="1"/>
          <a:endParaRPr lang="he-IL"/>
        </a:p>
      </dgm:t>
    </dgm:pt>
    <dgm:pt modelId="{4412B478-4672-4942-96FD-7DA4B466DA9C}" type="pres">
      <dgm:prSet presAssocID="{0A24771F-1D84-4966-9B35-B791971996BE}" presName="negativeSpace" presStyleCnt="0"/>
      <dgm:spPr/>
    </dgm:pt>
    <dgm:pt modelId="{A71703C2-78CA-4E62-B234-399974775B6C}" type="pres">
      <dgm:prSet presAssocID="{0A24771F-1D84-4966-9B35-B791971996BE}" presName="childText" presStyleLbl="conFgAcc1" presStyleIdx="2" presStyleCnt="3">
        <dgm:presLayoutVars>
          <dgm:bulletEnabled val="1"/>
        </dgm:presLayoutVars>
      </dgm:prSet>
      <dgm:spPr/>
      <dgm:t>
        <a:bodyPr/>
        <a:lstStyle/>
        <a:p>
          <a:pPr rtl="1"/>
          <a:endParaRPr lang="he-IL"/>
        </a:p>
      </dgm:t>
    </dgm:pt>
  </dgm:ptLst>
  <dgm:cxnLst>
    <dgm:cxn modelId="{433AB201-7D3F-4766-A8C6-38489079969B}" type="presOf" srcId="{C65BAFF5-8ED0-487C-969A-46D89AAFEF95}" destId="{AC2EA3F4-5AD2-49A7-98B0-40ED2B84E18B}" srcOrd="0" destOrd="0" presId="urn:microsoft.com/office/officeart/2005/8/layout/list1"/>
    <dgm:cxn modelId="{87ACE538-7C0F-47B7-B2EE-4DABC0C071C9}" type="presOf" srcId="{B540E39E-4716-4CD4-AC3F-42D454DCB942}" destId="{685EB3D8-F2DC-4250-9BD0-77DE77FB7ADB}" srcOrd="0" destOrd="4" presId="urn:microsoft.com/office/officeart/2005/8/layout/list1"/>
    <dgm:cxn modelId="{EF447E72-5D36-4318-A757-4871798C0378}" srcId="{387D7FE5-44C2-4029-86AE-93E1857B0300}" destId="{946C7E89-4460-4DF4-83D7-A9B7A432D175}" srcOrd="2" destOrd="0" parTransId="{8D802E89-D383-4FE1-838A-6EAABBF5CE56}" sibTransId="{AE96867C-DE20-4892-B772-6D6E0EA0F3AF}"/>
    <dgm:cxn modelId="{F1691282-EB0E-4C38-88F7-4FC2A4FBD0FA}" srcId="{387D7FE5-44C2-4029-86AE-93E1857B0300}" destId="{8E83A2F5-7E43-4BAF-8FC7-36EB03041426}" srcOrd="1" destOrd="0" parTransId="{76BCF870-1B92-49CA-9A35-DF0A1BE70A56}" sibTransId="{1D5FA738-9A80-498A-8E31-ED8BC08614C4}"/>
    <dgm:cxn modelId="{329744BB-E05F-4502-9094-731A364C0AC8}" type="presOf" srcId="{8E83A2F5-7E43-4BAF-8FC7-36EB03041426}" destId="{685EB3D8-F2DC-4250-9BD0-77DE77FB7ADB}" srcOrd="0" destOrd="1" presId="urn:microsoft.com/office/officeart/2005/8/layout/list1"/>
    <dgm:cxn modelId="{231A53DB-39C4-4ADC-9503-5E385E5660F2}" srcId="{4F87FED2-39BA-44DD-AD79-AE285AD9BBBB}" destId="{387D7FE5-44C2-4029-86AE-93E1857B0300}" srcOrd="0" destOrd="0" parTransId="{D123944C-EC02-4B7D-971A-FFF2241C3D68}" sibTransId="{0E85025E-CE41-4E33-9657-BF551590E3C3}"/>
    <dgm:cxn modelId="{86FDD239-562E-4DFC-B1AD-E67D758B0770}" srcId="{4F87FED2-39BA-44DD-AD79-AE285AD9BBBB}" destId="{C65BAFF5-8ED0-487C-969A-46D89AAFEF95}" srcOrd="1" destOrd="0" parTransId="{723724B7-F5A1-49BC-B610-C1E00ECA30BE}" sibTransId="{AD3C3D28-EBF3-4894-B5D6-D311D2B59A63}"/>
    <dgm:cxn modelId="{2C5AB60E-DD84-4484-A34F-3FBF049D23D0}" srcId="{387D7FE5-44C2-4029-86AE-93E1857B0300}" destId="{B540E39E-4716-4CD4-AC3F-42D454DCB942}" srcOrd="4" destOrd="0" parTransId="{1735B424-23CE-4649-B6C6-74C6F304EA51}" sibTransId="{078C00AF-A3AF-42F8-A357-F47F8F060BA7}"/>
    <dgm:cxn modelId="{0F5F3FC3-FE1D-4CFA-9FD4-027C916585E2}" type="presOf" srcId="{792312F8-A3A9-4B9B-A43F-126A482DCE71}" destId="{685EB3D8-F2DC-4250-9BD0-77DE77FB7ADB}" srcOrd="0" destOrd="5" presId="urn:microsoft.com/office/officeart/2005/8/layout/list1"/>
    <dgm:cxn modelId="{EBFE4CAD-C872-4B8E-A6C6-A100708E6E0B}" type="presOf" srcId="{946C7E89-4460-4DF4-83D7-A9B7A432D175}" destId="{685EB3D8-F2DC-4250-9BD0-77DE77FB7ADB}" srcOrd="0" destOrd="2" presId="urn:microsoft.com/office/officeart/2005/8/layout/list1"/>
    <dgm:cxn modelId="{C778F05D-569A-45E1-827E-D67B8C7978A5}" type="presOf" srcId="{73BD6BB3-B112-4305-9D44-CB48CAD26DFE}" destId="{A71703C2-78CA-4E62-B234-399974775B6C}" srcOrd="0" destOrd="2" presId="urn:microsoft.com/office/officeart/2005/8/layout/list1"/>
    <dgm:cxn modelId="{EEBAE4DD-6F61-4288-98AF-D2D5ABE50AA7}" type="presOf" srcId="{5F34C4BA-731F-48BB-9704-7CB9330AF58D}" destId="{685EB3D8-F2DC-4250-9BD0-77DE77FB7ADB}" srcOrd="0" destOrd="3" presId="urn:microsoft.com/office/officeart/2005/8/layout/list1"/>
    <dgm:cxn modelId="{4EDE96FD-F2E9-44E3-86F5-905646B22B37}" srcId="{387D7FE5-44C2-4029-86AE-93E1857B0300}" destId="{5F34C4BA-731F-48BB-9704-7CB9330AF58D}" srcOrd="3" destOrd="0" parTransId="{F9B9D454-8F19-475F-BB40-AF3436B610DD}" sibTransId="{749914ED-8C54-4D8D-B9F4-B81518EE09B1}"/>
    <dgm:cxn modelId="{F721C5DB-0DB4-4E3E-92A5-61A19BBF58BB}" type="presOf" srcId="{387D7FE5-44C2-4029-86AE-93E1857B0300}" destId="{49196A17-7208-4AD7-A32B-212F72250964}" srcOrd="1" destOrd="0" presId="urn:microsoft.com/office/officeart/2005/8/layout/list1"/>
    <dgm:cxn modelId="{4AEDCE18-56A1-4A79-B88A-1955E147435A}" type="presOf" srcId="{079FEE08-B49B-492C-A1B5-8AB1F5DED3D7}" destId="{A71703C2-78CA-4E62-B234-399974775B6C}" srcOrd="0" destOrd="1" presId="urn:microsoft.com/office/officeart/2005/8/layout/list1"/>
    <dgm:cxn modelId="{EDCF8D82-8754-4DE3-B60A-583348A0AF90}" srcId="{0A24771F-1D84-4966-9B35-B791971996BE}" destId="{9D3CD847-7CBA-4267-A75E-C76054AD2FA2}" srcOrd="0" destOrd="0" parTransId="{43D9215A-07D0-40D7-980B-52EDDF5513AD}" sibTransId="{61D91CFC-FA8F-4ED9-ADF6-422EB37D41FD}"/>
    <dgm:cxn modelId="{5EC6FA90-617D-4400-BECE-BEC6DD9895BF}" type="presOf" srcId="{4F87FED2-39BA-44DD-AD79-AE285AD9BBBB}" destId="{367B9B6E-F21D-4B07-8A90-2C4E05C029E2}" srcOrd="0" destOrd="0" presId="urn:microsoft.com/office/officeart/2005/8/layout/list1"/>
    <dgm:cxn modelId="{572A0E5B-A2C6-4266-A219-6242444EBB10}" type="presOf" srcId="{B472E625-A038-4062-90BD-9A2D8EDA173E}" destId="{685EB3D8-F2DC-4250-9BD0-77DE77FB7ADB}" srcOrd="0" destOrd="0" presId="urn:microsoft.com/office/officeart/2005/8/layout/list1"/>
    <dgm:cxn modelId="{CCD41B77-1C8D-4A0E-9470-C09BD1EA0508}" srcId="{387D7FE5-44C2-4029-86AE-93E1857B0300}" destId="{B472E625-A038-4062-90BD-9A2D8EDA173E}" srcOrd="0" destOrd="0" parTransId="{5AB7E398-02F6-4F01-AC35-A90400A6F3B1}" sibTransId="{A3897D98-C6AE-444F-B6E8-7C551745F9F2}"/>
    <dgm:cxn modelId="{13799FC0-CEC5-43D0-B306-3280C140B86F}" type="presOf" srcId="{0A24771F-1D84-4966-9B35-B791971996BE}" destId="{B1006B9E-7A5B-4394-998A-F403F1A9C42C}" srcOrd="0" destOrd="0" presId="urn:microsoft.com/office/officeart/2005/8/layout/list1"/>
    <dgm:cxn modelId="{DF7E9BEB-FAAE-4FE2-9F76-8696E36CBA02}" type="presOf" srcId="{0A24771F-1D84-4966-9B35-B791971996BE}" destId="{D8E67122-A51A-4E99-8E19-10FE41F7CC28}" srcOrd="1" destOrd="0" presId="urn:microsoft.com/office/officeart/2005/8/layout/list1"/>
    <dgm:cxn modelId="{E9AB0D13-5C25-4556-BE99-9EA767DDBD93}" type="presOf" srcId="{9D3CD847-7CBA-4267-A75E-C76054AD2FA2}" destId="{A71703C2-78CA-4E62-B234-399974775B6C}" srcOrd="0" destOrd="0" presId="urn:microsoft.com/office/officeart/2005/8/layout/list1"/>
    <dgm:cxn modelId="{1EE7051F-7926-48E4-8CD5-2DE6F7296236}" srcId="{387D7FE5-44C2-4029-86AE-93E1857B0300}" destId="{792312F8-A3A9-4B9B-A43F-126A482DCE71}" srcOrd="5" destOrd="0" parTransId="{4E7ACACC-58A7-4956-AC77-0A01C896711B}" sibTransId="{88D56CAD-DE31-45D5-87FE-6AD28EDA2505}"/>
    <dgm:cxn modelId="{76896066-7D2E-4ABB-9FE5-9BB63B30C02B}" srcId="{0A24771F-1D84-4966-9B35-B791971996BE}" destId="{73BD6BB3-B112-4305-9D44-CB48CAD26DFE}" srcOrd="2" destOrd="0" parTransId="{C356AFE8-8DB0-450C-B317-0012A879AB56}" sibTransId="{0A917749-2522-402C-AA4C-6D2B7BF606F4}"/>
    <dgm:cxn modelId="{AF79E4BB-CE5E-4124-B714-0FDDF636F72B}" srcId="{0A24771F-1D84-4966-9B35-B791971996BE}" destId="{079FEE08-B49B-492C-A1B5-8AB1F5DED3D7}" srcOrd="1" destOrd="0" parTransId="{0DD71E57-5557-4D26-BF05-ED68C71E6A92}" sibTransId="{879CC9C1-2111-4816-BA03-62943E23F5A5}"/>
    <dgm:cxn modelId="{32D4C4EF-DBBD-4A3A-B7EB-9770FC0B7AA7}" type="presOf" srcId="{387D7FE5-44C2-4029-86AE-93E1857B0300}" destId="{EE55312E-AA86-41B5-8E5C-546CD59573C6}" srcOrd="0" destOrd="0" presId="urn:microsoft.com/office/officeart/2005/8/layout/list1"/>
    <dgm:cxn modelId="{868DABCF-6267-44E3-832A-C493F0F693C3}" type="presOf" srcId="{C65BAFF5-8ED0-487C-969A-46D89AAFEF95}" destId="{544B9AD5-6336-4281-8D9E-731AC2EC0F8F}" srcOrd="1" destOrd="0" presId="urn:microsoft.com/office/officeart/2005/8/layout/list1"/>
    <dgm:cxn modelId="{0FB27826-C9FF-4445-988A-FC4F8EEC28AD}" srcId="{4F87FED2-39BA-44DD-AD79-AE285AD9BBBB}" destId="{0A24771F-1D84-4966-9B35-B791971996BE}" srcOrd="2" destOrd="0" parTransId="{E2650B03-14EF-4211-843C-55EB36847FDA}" sibTransId="{8E04820C-346A-41B6-9624-42E73FD23063}"/>
    <dgm:cxn modelId="{DB649DD2-3274-448E-8769-3D73FC97D0FC}" type="presParOf" srcId="{367B9B6E-F21D-4B07-8A90-2C4E05C029E2}" destId="{063E291B-C4C1-439B-B72D-587299C87330}" srcOrd="0" destOrd="0" presId="urn:microsoft.com/office/officeart/2005/8/layout/list1"/>
    <dgm:cxn modelId="{0AA9CABB-4D87-4C1B-AC55-6B50AA86781F}" type="presParOf" srcId="{063E291B-C4C1-439B-B72D-587299C87330}" destId="{EE55312E-AA86-41B5-8E5C-546CD59573C6}" srcOrd="0" destOrd="0" presId="urn:microsoft.com/office/officeart/2005/8/layout/list1"/>
    <dgm:cxn modelId="{26AAF39C-AAD0-43F1-BDDA-57F237B86F2C}" type="presParOf" srcId="{063E291B-C4C1-439B-B72D-587299C87330}" destId="{49196A17-7208-4AD7-A32B-212F72250964}" srcOrd="1" destOrd="0" presId="urn:microsoft.com/office/officeart/2005/8/layout/list1"/>
    <dgm:cxn modelId="{4ECB6F67-C847-4389-A9CD-6CF17E258737}" type="presParOf" srcId="{367B9B6E-F21D-4B07-8A90-2C4E05C029E2}" destId="{9DE41DCC-E23A-494F-8580-59A808C4010A}" srcOrd="1" destOrd="0" presId="urn:microsoft.com/office/officeart/2005/8/layout/list1"/>
    <dgm:cxn modelId="{989BA0E9-918D-419C-B8A4-D7759E09F524}" type="presParOf" srcId="{367B9B6E-F21D-4B07-8A90-2C4E05C029E2}" destId="{685EB3D8-F2DC-4250-9BD0-77DE77FB7ADB}" srcOrd="2" destOrd="0" presId="urn:microsoft.com/office/officeart/2005/8/layout/list1"/>
    <dgm:cxn modelId="{ACCCEEE7-B4B7-4204-A20A-F7D1D04DAAC7}" type="presParOf" srcId="{367B9B6E-F21D-4B07-8A90-2C4E05C029E2}" destId="{92AD2C44-E4E8-462A-A575-7D16372C56CD}" srcOrd="3" destOrd="0" presId="urn:microsoft.com/office/officeart/2005/8/layout/list1"/>
    <dgm:cxn modelId="{9CC2BAFE-6CF1-4623-9A02-A2719FFBCC1E}" type="presParOf" srcId="{367B9B6E-F21D-4B07-8A90-2C4E05C029E2}" destId="{098DF886-E2C7-46E3-A5BC-26F5EF0B16C6}" srcOrd="4" destOrd="0" presId="urn:microsoft.com/office/officeart/2005/8/layout/list1"/>
    <dgm:cxn modelId="{C240B254-308D-462A-BF87-796A830CC2CC}" type="presParOf" srcId="{098DF886-E2C7-46E3-A5BC-26F5EF0B16C6}" destId="{AC2EA3F4-5AD2-49A7-98B0-40ED2B84E18B}" srcOrd="0" destOrd="0" presId="urn:microsoft.com/office/officeart/2005/8/layout/list1"/>
    <dgm:cxn modelId="{6555FF35-1431-4E8F-B147-3A60BF7BCDE8}" type="presParOf" srcId="{098DF886-E2C7-46E3-A5BC-26F5EF0B16C6}" destId="{544B9AD5-6336-4281-8D9E-731AC2EC0F8F}" srcOrd="1" destOrd="0" presId="urn:microsoft.com/office/officeart/2005/8/layout/list1"/>
    <dgm:cxn modelId="{01DD5E99-B3FA-4DCC-BA75-DE158E411195}" type="presParOf" srcId="{367B9B6E-F21D-4B07-8A90-2C4E05C029E2}" destId="{80837192-14C3-4944-8135-2D4BB3E6B7AA}" srcOrd="5" destOrd="0" presId="urn:microsoft.com/office/officeart/2005/8/layout/list1"/>
    <dgm:cxn modelId="{99B3D52E-D72A-40FD-B627-86205FC3B5BB}" type="presParOf" srcId="{367B9B6E-F21D-4B07-8A90-2C4E05C029E2}" destId="{8280BDEB-D5DC-416E-AC7A-FE37465C263B}" srcOrd="6" destOrd="0" presId="urn:microsoft.com/office/officeart/2005/8/layout/list1"/>
    <dgm:cxn modelId="{943CABBF-94BE-4FD9-BE29-05D5D6124C25}" type="presParOf" srcId="{367B9B6E-F21D-4B07-8A90-2C4E05C029E2}" destId="{71BFD988-0E1F-4303-BC31-B012CB2DDDE3}" srcOrd="7" destOrd="0" presId="urn:microsoft.com/office/officeart/2005/8/layout/list1"/>
    <dgm:cxn modelId="{2F469A9A-AE8C-440D-8B80-0F0F89CE9375}" type="presParOf" srcId="{367B9B6E-F21D-4B07-8A90-2C4E05C029E2}" destId="{5267A1AE-FA79-47A4-AE24-F15F66F1272B}" srcOrd="8" destOrd="0" presId="urn:microsoft.com/office/officeart/2005/8/layout/list1"/>
    <dgm:cxn modelId="{F7BFA15B-21EA-4685-90EF-C16E98B8BF85}" type="presParOf" srcId="{5267A1AE-FA79-47A4-AE24-F15F66F1272B}" destId="{B1006B9E-7A5B-4394-998A-F403F1A9C42C}" srcOrd="0" destOrd="0" presId="urn:microsoft.com/office/officeart/2005/8/layout/list1"/>
    <dgm:cxn modelId="{09E37768-DC2B-4B70-9FAC-A92AB2445145}" type="presParOf" srcId="{5267A1AE-FA79-47A4-AE24-F15F66F1272B}" destId="{D8E67122-A51A-4E99-8E19-10FE41F7CC28}" srcOrd="1" destOrd="0" presId="urn:microsoft.com/office/officeart/2005/8/layout/list1"/>
    <dgm:cxn modelId="{11F64EE8-CD22-4D67-B62F-ABFE257ACAFF}" type="presParOf" srcId="{367B9B6E-F21D-4B07-8A90-2C4E05C029E2}" destId="{4412B478-4672-4942-96FD-7DA4B466DA9C}" srcOrd="9" destOrd="0" presId="urn:microsoft.com/office/officeart/2005/8/layout/list1"/>
    <dgm:cxn modelId="{A5BA75EB-9D59-4EA1-8DBD-1C4C526C5006}" type="presParOf" srcId="{367B9B6E-F21D-4B07-8A90-2C4E05C029E2}" destId="{A71703C2-78CA-4E62-B234-399974775B6C}"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F87FED2-39BA-44DD-AD79-AE285AD9BBBB}"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US"/>
        </a:p>
      </dgm:t>
    </dgm:pt>
    <dgm:pt modelId="{387D7FE5-44C2-4029-86AE-93E1857B0300}">
      <dgm:prSet/>
      <dgm:spPr/>
      <dgm:t>
        <a:bodyPr/>
        <a:lstStyle/>
        <a:p>
          <a:pPr algn="r" rtl="1"/>
          <a:r>
            <a:rPr lang="he-IL" dirty="0"/>
            <a:t>מנהל מודל</a:t>
          </a:r>
          <a:endParaRPr lang="en-US" dirty="0"/>
        </a:p>
      </dgm:t>
    </dgm:pt>
    <dgm:pt modelId="{D123944C-EC02-4B7D-971A-FFF2241C3D68}" type="parTrans" cxnId="{231A53DB-39C4-4ADC-9503-5E385E5660F2}">
      <dgm:prSet/>
      <dgm:spPr/>
      <dgm:t>
        <a:bodyPr/>
        <a:lstStyle/>
        <a:p>
          <a:pPr algn="r" rtl="1"/>
          <a:endParaRPr lang="en-US"/>
        </a:p>
      </dgm:t>
    </dgm:pt>
    <dgm:pt modelId="{0E85025E-CE41-4E33-9657-BF551590E3C3}" type="sibTrans" cxnId="{231A53DB-39C4-4ADC-9503-5E385E5660F2}">
      <dgm:prSet/>
      <dgm:spPr/>
      <dgm:t>
        <a:bodyPr/>
        <a:lstStyle/>
        <a:p>
          <a:pPr algn="r" rtl="1"/>
          <a:endParaRPr lang="en-US"/>
        </a:p>
      </dgm:t>
    </dgm:pt>
    <dgm:pt modelId="{B472E625-A038-4062-90BD-9A2D8EDA173E}">
      <dgm:prSet/>
      <dgm:spPr/>
      <dgm:t>
        <a:bodyPr/>
        <a:lstStyle/>
        <a:p>
          <a:pPr algn="r" rtl="1"/>
          <a:r>
            <a:rPr lang="he-IL" dirty="0">
              <a:solidFill>
                <a:srgbClr val="000000"/>
              </a:solidFill>
            </a:rPr>
            <a:t>ייצוג חלק מהמידע הגרפי מיתר היועצים הצוות כולל: </a:t>
          </a:r>
          <a:endParaRPr lang="en-US" dirty="0"/>
        </a:p>
      </dgm:t>
    </dgm:pt>
    <dgm:pt modelId="{5AB7E398-02F6-4F01-AC35-A90400A6F3B1}" type="parTrans" cxnId="{CCD41B77-1C8D-4A0E-9470-C09BD1EA0508}">
      <dgm:prSet/>
      <dgm:spPr/>
      <dgm:t>
        <a:bodyPr/>
        <a:lstStyle/>
        <a:p>
          <a:pPr algn="r" rtl="1"/>
          <a:endParaRPr lang="en-US"/>
        </a:p>
      </dgm:t>
    </dgm:pt>
    <dgm:pt modelId="{A3897D98-C6AE-444F-B6E8-7C551745F9F2}" type="sibTrans" cxnId="{CCD41B77-1C8D-4A0E-9470-C09BD1EA0508}">
      <dgm:prSet/>
      <dgm:spPr/>
      <dgm:t>
        <a:bodyPr/>
        <a:lstStyle/>
        <a:p>
          <a:pPr algn="r" rtl="1"/>
          <a:endParaRPr lang="en-US"/>
        </a:p>
      </dgm:t>
    </dgm:pt>
    <dgm:pt modelId="{B66ACC69-0F1A-4427-946C-30B3B7DF8FE5}">
      <dgm:prSet/>
      <dgm:spPr/>
      <dgm:t>
        <a:bodyPr/>
        <a:lstStyle/>
        <a:p>
          <a:pPr algn="r" rtl="1"/>
          <a:r>
            <a:rPr lang="he-IL">
              <a:solidFill>
                <a:srgbClr val="000000"/>
              </a:solidFill>
            </a:rPr>
            <a:t>מעליות – מסות שיתורגמו בהמשך לאובייקטים לצורך אחזקה.</a:t>
          </a:r>
          <a:endParaRPr lang="en-US" dirty="0">
            <a:solidFill>
              <a:srgbClr val="000000"/>
            </a:solidFill>
          </a:endParaRPr>
        </a:p>
      </dgm:t>
    </dgm:pt>
    <dgm:pt modelId="{F458A8FF-0A93-4B61-AD61-D9F5FE9A45E6}" type="parTrans" cxnId="{BEB9D40D-FD2B-42D5-9ABD-BFF6EA77E599}">
      <dgm:prSet/>
      <dgm:spPr/>
      <dgm:t>
        <a:bodyPr/>
        <a:lstStyle/>
        <a:p>
          <a:endParaRPr lang="en-US"/>
        </a:p>
      </dgm:t>
    </dgm:pt>
    <dgm:pt modelId="{76AFCCDB-DE18-4F3A-8BF9-0BBB003E4C4E}" type="sibTrans" cxnId="{BEB9D40D-FD2B-42D5-9ABD-BFF6EA77E599}">
      <dgm:prSet/>
      <dgm:spPr/>
      <dgm:t>
        <a:bodyPr/>
        <a:lstStyle/>
        <a:p>
          <a:endParaRPr lang="en-US"/>
        </a:p>
      </dgm:t>
    </dgm:pt>
    <dgm:pt modelId="{0A4537C7-AE2B-49D3-A813-638BD092A5AA}">
      <dgm:prSet/>
      <dgm:spPr/>
      <dgm:t>
        <a:bodyPr/>
        <a:lstStyle/>
        <a:p>
          <a:pPr algn="r" rtl="1"/>
          <a:r>
            <a:rPr lang="he-IL">
              <a:solidFill>
                <a:srgbClr val="000000"/>
              </a:solidFill>
            </a:rPr>
            <a:t>אבטחה וביטחון – הצבת מצלמות היקפיות, ומידול דרישות </a:t>
          </a:r>
          <a:endParaRPr lang="en-US" dirty="0">
            <a:solidFill>
              <a:srgbClr val="000000"/>
            </a:solidFill>
          </a:endParaRPr>
        </a:p>
      </dgm:t>
    </dgm:pt>
    <dgm:pt modelId="{28ED5509-5CBA-45F0-8AAD-B26C62B67A32}" type="parTrans" cxnId="{434B33E4-D010-4D36-A412-C597870C473D}">
      <dgm:prSet/>
      <dgm:spPr/>
      <dgm:t>
        <a:bodyPr/>
        <a:lstStyle/>
        <a:p>
          <a:endParaRPr lang="en-US"/>
        </a:p>
      </dgm:t>
    </dgm:pt>
    <dgm:pt modelId="{83F7699E-52C3-4BFB-85BC-95E9D5AC338E}" type="sibTrans" cxnId="{434B33E4-D010-4D36-A412-C597870C473D}">
      <dgm:prSet/>
      <dgm:spPr/>
      <dgm:t>
        <a:bodyPr/>
        <a:lstStyle/>
        <a:p>
          <a:endParaRPr lang="en-US"/>
        </a:p>
      </dgm:t>
    </dgm:pt>
    <dgm:pt modelId="{DDD6AD37-4619-406C-BA47-291ABB7ACBD3}">
      <dgm:prSet/>
      <dgm:spPr/>
      <dgm:t>
        <a:bodyPr/>
        <a:lstStyle/>
        <a:p>
          <a:pPr algn="r" rtl="1"/>
          <a:r>
            <a:rPr lang="he-IL">
              <a:solidFill>
                <a:srgbClr val="000000"/>
              </a:solidFill>
            </a:rPr>
            <a:t>האבטחה במחנה- גדרות, חומות, שערים וכד'. </a:t>
          </a:r>
          <a:endParaRPr lang="en-US" dirty="0">
            <a:solidFill>
              <a:srgbClr val="000000"/>
            </a:solidFill>
          </a:endParaRPr>
        </a:p>
      </dgm:t>
    </dgm:pt>
    <dgm:pt modelId="{03DF51C7-7B9A-4297-9468-FF963718BFB7}" type="parTrans" cxnId="{D694D32A-E88D-4BBA-922A-390A1B1E90D1}">
      <dgm:prSet/>
      <dgm:spPr/>
      <dgm:t>
        <a:bodyPr/>
        <a:lstStyle/>
        <a:p>
          <a:endParaRPr lang="en-US"/>
        </a:p>
      </dgm:t>
    </dgm:pt>
    <dgm:pt modelId="{4DF8DBED-0FAE-4661-9989-45603034FD3E}" type="sibTrans" cxnId="{D694D32A-E88D-4BBA-922A-390A1B1E90D1}">
      <dgm:prSet/>
      <dgm:spPr/>
      <dgm:t>
        <a:bodyPr/>
        <a:lstStyle/>
        <a:p>
          <a:endParaRPr lang="en-US"/>
        </a:p>
      </dgm:t>
    </dgm:pt>
    <dgm:pt modelId="{7E3EAF08-5955-41DF-8BF8-3ECCCBC1AD00}">
      <dgm:prSet/>
      <dgm:spPr/>
      <dgm:t>
        <a:bodyPr/>
        <a:lstStyle/>
        <a:p>
          <a:pPr algn="r" rtl="1"/>
          <a:r>
            <a:rPr lang="he-IL">
              <a:solidFill>
                <a:srgbClr val="000000"/>
              </a:solidFill>
            </a:rPr>
            <a:t>איטום – באזורים מורכבים בהם יש לערב יותר ממתכנן אחד </a:t>
          </a:r>
          <a:endParaRPr lang="en-US" dirty="0">
            <a:solidFill>
              <a:srgbClr val="000000"/>
            </a:solidFill>
          </a:endParaRPr>
        </a:p>
      </dgm:t>
    </dgm:pt>
    <dgm:pt modelId="{E013D2B4-7ACD-4F15-917D-F8293AB4866E}" type="parTrans" cxnId="{34AB3A86-EDF9-4F41-87C0-9795289A9869}">
      <dgm:prSet/>
      <dgm:spPr/>
      <dgm:t>
        <a:bodyPr/>
        <a:lstStyle/>
        <a:p>
          <a:endParaRPr lang="en-US"/>
        </a:p>
      </dgm:t>
    </dgm:pt>
    <dgm:pt modelId="{CB584F27-D437-4194-B2E3-4F3D8955BD9A}" type="sibTrans" cxnId="{34AB3A86-EDF9-4F41-87C0-9795289A9869}">
      <dgm:prSet/>
      <dgm:spPr/>
      <dgm:t>
        <a:bodyPr/>
        <a:lstStyle/>
        <a:p>
          <a:endParaRPr lang="en-US"/>
        </a:p>
      </dgm:t>
    </dgm:pt>
    <dgm:pt modelId="{651784F3-BC5B-4A29-96D9-0897BC6FC69C}">
      <dgm:prSet/>
      <dgm:spPr/>
      <dgm:t>
        <a:bodyPr/>
        <a:lstStyle/>
        <a:p>
          <a:pPr algn="r" rtl="1"/>
          <a:r>
            <a:rPr lang="he-IL">
              <a:solidFill>
                <a:srgbClr val="000000"/>
              </a:solidFill>
            </a:rPr>
            <a:t>לוחות זמנים - שלביות.</a:t>
          </a:r>
          <a:endParaRPr lang="en-US" dirty="0">
            <a:solidFill>
              <a:srgbClr val="000000"/>
            </a:solidFill>
          </a:endParaRPr>
        </a:p>
      </dgm:t>
    </dgm:pt>
    <dgm:pt modelId="{0F4562B7-F73C-4442-80B8-787EA81102FD}" type="parTrans" cxnId="{0FDFA097-0669-42A1-9B7F-42B670D023A9}">
      <dgm:prSet/>
      <dgm:spPr/>
      <dgm:t>
        <a:bodyPr/>
        <a:lstStyle/>
        <a:p>
          <a:endParaRPr lang="en-US"/>
        </a:p>
      </dgm:t>
    </dgm:pt>
    <dgm:pt modelId="{8E34B16A-CF81-4E68-9BCC-417C34566D1B}" type="sibTrans" cxnId="{0FDFA097-0669-42A1-9B7F-42B670D023A9}">
      <dgm:prSet/>
      <dgm:spPr/>
      <dgm:t>
        <a:bodyPr/>
        <a:lstStyle/>
        <a:p>
          <a:endParaRPr lang="en-US"/>
        </a:p>
      </dgm:t>
    </dgm:pt>
    <dgm:pt modelId="{8FD78D4D-F130-4070-BD61-12DEF78445B0}">
      <dgm:prSet/>
      <dgm:spPr/>
      <dgm:t>
        <a:bodyPr/>
        <a:lstStyle/>
        <a:p>
          <a:pPr algn="r" rtl="1"/>
          <a:r>
            <a:rPr lang="he-IL">
              <a:solidFill>
                <a:srgbClr val="000000"/>
              </a:solidFill>
            </a:rPr>
            <a:t>מתקני הרמה ושינוע.</a:t>
          </a:r>
          <a:endParaRPr lang="en-US" dirty="0">
            <a:solidFill>
              <a:srgbClr val="000000"/>
            </a:solidFill>
          </a:endParaRPr>
        </a:p>
      </dgm:t>
    </dgm:pt>
    <dgm:pt modelId="{9CBB2CFC-40E0-49BD-A0E1-593A7B9B6D6B}" type="parTrans" cxnId="{1F175A23-2A1D-4E55-BE98-4464B093FB1E}">
      <dgm:prSet/>
      <dgm:spPr/>
      <dgm:t>
        <a:bodyPr/>
        <a:lstStyle/>
        <a:p>
          <a:endParaRPr lang="en-US"/>
        </a:p>
      </dgm:t>
    </dgm:pt>
    <dgm:pt modelId="{A5F261D3-B2BB-40FF-B17C-EF2FFBF71DB8}" type="sibTrans" cxnId="{1F175A23-2A1D-4E55-BE98-4464B093FB1E}">
      <dgm:prSet/>
      <dgm:spPr/>
      <dgm:t>
        <a:bodyPr/>
        <a:lstStyle/>
        <a:p>
          <a:endParaRPr lang="en-US"/>
        </a:p>
      </dgm:t>
    </dgm:pt>
    <dgm:pt modelId="{924E8F07-14F0-428E-BA0C-AB514E78DFC7}">
      <dgm:prSet/>
      <dgm:spPr/>
      <dgm:t>
        <a:bodyPr/>
        <a:lstStyle/>
        <a:p>
          <a:pPr algn="r" rtl="1"/>
          <a:r>
            <a:rPr lang="he-IL" dirty="0">
              <a:solidFill>
                <a:srgbClr val="000000"/>
              </a:solidFill>
            </a:rPr>
            <a:t>אחר, לפי הצורך, בהתאם לשיקול דעת המזמין, כפי שעולה מהנחיות התכנון.</a:t>
          </a:r>
          <a:endParaRPr lang="en-US" dirty="0">
            <a:solidFill>
              <a:srgbClr val="000000"/>
            </a:solidFill>
          </a:endParaRPr>
        </a:p>
      </dgm:t>
    </dgm:pt>
    <dgm:pt modelId="{8A58ADCC-A205-4E0F-BD69-18C0609B3903}" type="parTrans" cxnId="{140818FE-1948-49B4-AF6E-6E105EDF7F09}">
      <dgm:prSet/>
      <dgm:spPr/>
      <dgm:t>
        <a:bodyPr/>
        <a:lstStyle/>
        <a:p>
          <a:endParaRPr lang="en-US"/>
        </a:p>
      </dgm:t>
    </dgm:pt>
    <dgm:pt modelId="{0E1227E6-2F31-43BA-A839-7F76B5B55744}" type="sibTrans" cxnId="{140818FE-1948-49B4-AF6E-6E105EDF7F09}">
      <dgm:prSet/>
      <dgm:spPr/>
      <dgm:t>
        <a:bodyPr/>
        <a:lstStyle/>
        <a:p>
          <a:endParaRPr lang="en-US"/>
        </a:p>
      </dgm:t>
    </dgm:pt>
    <dgm:pt modelId="{367B9B6E-F21D-4B07-8A90-2C4E05C029E2}" type="pres">
      <dgm:prSet presAssocID="{4F87FED2-39BA-44DD-AD79-AE285AD9BBBB}" presName="linear" presStyleCnt="0">
        <dgm:presLayoutVars>
          <dgm:dir/>
          <dgm:animLvl val="lvl"/>
          <dgm:resizeHandles val="exact"/>
        </dgm:presLayoutVars>
      </dgm:prSet>
      <dgm:spPr/>
      <dgm:t>
        <a:bodyPr/>
        <a:lstStyle/>
        <a:p>
          <a:pPr rtl="1"/>
          <a:endParaRPr lang="he-IL"/>
        </a:p>
      </dgm:t>
    </dgm:pt>
    <dgm:pt modelId="{063E291B-C4C1-439B-B72D-587299C87330}" type="pres">
      <dgm:prSet presAssocID="{387D7FE5-44C2-4029-86AE-93E1857B0300}" presName="parentLin" presStyleCnt="0"/>
      <dgm:spPr/>
    </dgm:pt>
    <dgm:pt modelId="{EE55312E-AA86-41B5-8E5C-546CD59573C6}" type="pres">
      <dgm:prSet presAssocID="{387D7FE5-44C2-4029-86AE-93E1857B0300}" presName="parentLeftMargin" presStyleLbl="node1" presStyleIdx="0" presStyleCnt="1"/>
      <dgm:spPr/>
      <dgm:t>
        <a:bodyPr/>
        <a:lstStyle/>
        <a:p>
          <a:pPr rtl="1"/>
          <a:endParaRPr lang="he-IL"/>
        </a:p>
      </dgm:t>
    </dgm:pt>
    <dgm:pt modelId="{49196A17-7208-4AD7-A32B-212F72250964}" type="pres">
      <dgm:prSet presAssocID="{387D7FE5-44C2-4029-86AE-93E1857B0300}" presName="parentText" presStyleLbl="node1" presStyleIdx="0" presStyleCnt="1">
        <dgm:presLayoutVars>
          <dgm:chMax val="0"/>
          <dgm:bulletEnabled val="1"/>
        </dgm:presLayoutVars>
      </dgm:prSet>
      <dgm:spPr/>
      <dgm:t>
        <a:bodyPr/>
        <a:lstStyle/>
        <a:p>
          <a:pPr rtl="1"/>
          <a:endParaRPr lang="he-IL"/>
        </a:p>
      </dgm:t>
    </dgm:pt>
    <dgm:pt modelId="{9DE41DCC-E23A-494F-8580-59A808C4010A}" type="pres">
      <dgm:prSet presAssocID="{387D7FE5-44C2-4029-86AE-93E1857B0300}" presName="negativeSpace" presStyleCnt="0"/>
      <dgm:spPr/>
    </dgm:pt>
    <dgm:pt modelId="{685EB3D8-F2DC-4250-9BD0-77DE77FB7ADB}" type="pres">
      <dgm:prSet presAssocID="{387D7FE5-44C2-4029-86AE-93E1857B0300}" presName="childText" presStyleLbl="conFgAcc1" presStyleIdx="0" presStyleCnt="1">
        <dgm:presLayoutVars>
          <dgm:bulletEnabled val="1"/>
        </dgm:presLayoutVars>
      </dgm:prSet>
      <dgm:spPr/>
      <dgm:t>
        <a:bodyPr/>
        <a:lstStyle/>
        <a:p>
          <a:pPr rtl="1"/>
          <a:endParaRPr lang="he-IL"/>
        </a:p>
      </dgm:t>
    </dgm:pt>
  </dgm:ptLst>
  <dgm:cxnLst>
    <dgm:cxn modelId="{1F175A23-2A1D-4E55-BE98-4464B093FB1E}" srcId="{B472E625-A038-4062-90BD-9A2D8EDA173E}" destId="{8FD78D4D-F130-4070-BD61-12DEF78445B0}" srcOrd="5" destOrd="0" parTransId="{9CBB2CFC-40E0-49BD-A0E1-593A7B9B6D6B}" sibTransId="{A5F261D3-B2BB-40FF-B17C-EF2FFBF71DB8}"/>
    <dgm:cxn modelId="{0FDFA097-0669-42A1-9B7F-42B670D023A9}" srcId="{B472E625-A038-4062-90BD-9A2D8EDA173E}" destId="{651784F3-BC5B-4A29-96D9-0897BC6FC69C}" srcOrd="4" destOrd="0" parTransId="{0F4562B7-F73C-4442-80B8-787EA81102FD}" sibTransId="{8E34B16A-CF81-4E68-9BCC-417C34566D1B}"/>
    <dgm:cxn modelId="{F721C5DB-0DB4-4E3E-92A5-61A19BBF58BB}" type="presOf" srcId="{387D7FE5-44C2-4029-86AE-93E1857B0300}" destId="{49196A17-7208-4AD7-A32B-212F72250964}" srcOrd="1" destOrd="0" presId="urn:microsoft.com/office/officeart/2005/8/layout/list1"/>
    <dgm:cxn modelId="{D694D32A-E88D-4BBA-922A-390A1B1E90D1}" srcId="{B472E625-A038-4062-90BD-9A2D8EDA173E}" destId="{DDD6AD37-4619-406C-BA47-291ABB7ACBD3}" srcOrd="2" destOrd="0" parTransId="{03DF51C7-7B9A-4297-9468-FF963718BFB7}" sibTransId="{4DF8DBED-0FAE-4661-9989-45603034FD3E}"/>
    <dgm:cxn modelId="{231A53DB-39C4-4ADC-9503-5E385E5660F2}" srcId="{4F87FED2-39BA-44DD-AD79-AE285AD9BBBB}" destId="{387D7FE5-44C2-4029-86AE-93E1857B0300}" srcOrd="0" destOrd="0" parTransId="{D123944C-EC02-4B7D-971A-FFF2241C3D68}" sibTransId="{0E85025E-CE41-4E33-9657-BF551590E3C3}"/>
    <dgm:cxn modelId="{572A0E5B-A2C6-4266-A219-6242444EBB10}" type="presOf" srcId="{B472E625-A038-4062-90BD-9A2D8EDA173E}" destId="{685EB3D8-F2DC-4250-9BD0-77DE77FB7ADB}" srcOrd="0" destOrd="0" presId="urn:microsoft.com/office/officeart/2005/8/layout/list1"/>
    <dgm:cxn modelId="{CCD41B77-1C8D-4A0E-9470-C09BD1EA0508}" srcId="{387D7FE5-44C2-4029-86AE-93E1857B0300}" destId="{B472E625-A038-4062-90BD-9A2D8EDA173E}" srcOrd="0" destOrd="0" parTransId="{5AB7E398-02F6-4F01-AC35-A90400A6F3B1}" sibTransId="{A3897D98-C6AE-444F-B6E8-7C551745F9F2}"/>
    <dgm:cxn modelId="{BEB9D40D-FD2B-42D5-9ABD-BFF6EA77E599}" srcId="{B472E625-A038-4062-90BD-9A2D8EDA173E}" destId="{B66ACC69-0F1A-4427-946C-30B3B7DF8FE5}" srcOrd="0" destOrd="0" parTransId="{F458A8FF-0A93-4B61-AD61-D9F5FE9A45E6}" sibTransId="{76AFCCDB-DE18-4F3A-8BF9-0BBB003E4C4E}"/>
    <dgm:cxn modelId="{C362F6D5-C982-4342-A459-62AB4071FAB0}" type="presOf" srcId="{7E3EAF08-5955-41DF-8BF8-3ECCCBC1AD00}" destId="{685EB3D8-F2DC-4250-9BD0-77DE77FB7ADB}" srcOrd="0" destOrd="4" presId="urn:microsoft.com/office/officeart/2005/8/layout/list1"/>
    <dgm:cxn modelId="{8475C5E1-81C4-45E8-8E09-3AF32DD7A0A1}" type="presOf" srcId="{8FD78D4D-F130-4070-BD61-12DEF78445B0}" destId="{685EB3D8-F2DC-4250-9BD0-77DE77FB7ADB}" srcOrd="0" destOrd="6" presId="urn:microsoft.com/office/officeart/2005/8/layout/list1"/>
    <dgm:cxn modelId="{434B33E4-D010-4D36-A412-C597870C473D}" srcId="{B472E625-A038-4062-90BD-9A2D8EDA173E}" destId="{0A4537C7-AE2B-49D3-A813-638BD092A5AA}" srcOrd="1" destOrd="0" parTransId="{28ED5509-5CBA-45F0-8AAD-B26C62B67A32}" sibTransId="{83F7699E-52C3-4BFB-85BC-95E9D5AC338E}"/>
    <dgm:cxn modelId="{065AD1D4-5F50-4EFE-A016-6F79F6179A2B}" type="presOf" srcId="{651784F3-BC5B-4A29-96D9-0897BC6FC69C}" destId="{685EB3D8-F2DC-4250-9BD0-77DE77FB7ADB}" srcOrd="0" destOrd="5" presId="urn:microsoft.com/office/officeart/2005/8/layout/list1"/>
    <dgm:cxn modelId="{3EC04794-1875-4BFD-AB4F-91C6F98A8873}" type="presOf" srcId="{924E8F07-14F0-428E-BA0C-AB514E78DFC7}" destId="{685EB3D8-F2DC-4250-9BD0-77DE77FB7ADB}" srcOrd="0" destOrd="7" presId="urn:microsoft.com/office/officeart/2005/8/layout/list1"/>
    <dgm:cxn modelId="{49B62DB9-7061-4164-B021-2A6E7E4BEA9E}" type="presOf" srcId="{DDD6AD37-4619-406C-BA47-291ABB7ACBD3}" destId="{685EB3D8-F2DC-4250-9BD0-77DE77FB7ADB}" srcOrd="0" destOrd="3" presId="urn:microsoft.com/office/officeart/2005/8/layout/list1"/>
    <dgm:cxn modelId="{9B6E4DCE-50EC-4405-9AE5-F6315E33E614}" type="presOf" srcId="{0A4537C7-AE2B-49D3-A813-638BD092A5AA}" destId="{685EB3D8-F2DC-4250-9BD0-77DE77FB7ADB}" srcOrd="0" destOrd="2" presId="urn:microsoft.com/office/officeart/2005/8/layout/list1"/>
    <dgm:cxn modelId="{5EC6FA90-617D-4400-BECE-BEC6DD9895BF}" type="presOf" srcId="{4F87FED2-39BA-44DD-AD79-AE285AD9BBBB}" destId="{367B9B6E-F21D-4B07-8A90-2C4E05C029E2}" srcOrd="0" destOrd="0" presId="urn:microsoft.com/office/officeart/2005/8/layout/list1"/>
    <dgm:cxn modelId="{34AB3A86-EDF9-4F41-87C0-9795289A9869}" srcId="{B472E625-A038-4062-90BD-9A2D8EDA173E}" destId="{7E3EAF08-5955-41DF-8BF8-3ECCCBC1AD00}" srcOrd="3" destOrd="0" parTransId="{E013D2B4-7ACD-4F15-917D-F8293AB4866E}" sibTransId="{CB584F27-D437-4194-B2E3-4F3D8955BD9A}"/>
    <dgm:cxn modelId="{140818FE-1948-49B4-AF6E-6E105EDF7F09}" srcId="{B472E625-A038-4062-90BD-9A2D8EDA173E}" destId="{924E8F07-14F0-428E-BA0C-AB514E78DFC7}" srcOrd="6" destOrd="0" parTransId="{8A58ADCC-A205-4E0F-BD69-18C0609B3903}" sibTransId="{0E1227E6-2F31-43BA-A839-7F76B5B55744}"/>
    <dgm:cxn modelId="{32D4C4EF-DBBD-4A3A-B7EB-9770FC0B7AA7}" type="presOf" srcId="{387D7FE5-44C2-4029-86AE-93E1857B0300}" destId="{EE55312E-AA86-41B5-8E5C-546CD59573C6}" srcOrd="0" destOrd="0" presId="urn:microsoft.com/office/officeart/2005/8/layout/list1"/>
    <dgm:cxn modelId="{5B7F2E88-5D58-43A0-9CD4-A8AF5B1EC609}" type="presOf" srcId="{B66ACC69-0F1A-4427-946C-30B3B7DF8FE5}" destId="{685EB3D8-F2DC-4250-9BD0-77DE77FB7ADB}" srcOrd="0" destOrd="1" presId="urn:microsoft.com/office/officeart/2005/8/layout/list1"/>
    <dgm:cxn modelId="{DB649DD2-3274-448E-8769-3D73FC97D0FC}" type="presParOf" srcId="{367B9B6E-F21D-4B07-8A90-2C4E05C029E2}" destId="{063E291B-C4C1-439B-B72D-587299C87330}" srcOrd="0" destOrd="0" presId="urn:microsoft.com/office/officeart/2005/8/layout/list1"/>
    <dgm:cxn modelId="{0AA9CABB-4D87-4C1B-AC55-6B50AA86781F}" type="presParOf" srcId="{063E291B-C4C1-439B-B72D-587299C87330}" destId="{EE55312E-AA86-41B5-8E5C-546CD59573C6}" srcOrd="0" destOrd="0" presId="urn:microsoft.com/office/officeart/2005/8/layout/list1"/>
    <dgm:cxn modelId="{26AAF39C-AAD0-43F1-BDDA-57F237B86F2C}" type="presParOf" srcId="{063E291B-C4C1-439B-B72D-587299C87330}" destId="{49196A17-7208-4AD7-A32B-212F72250964}" srcOrd="1" destOrd="0" presId="urn:microsoft.com/office/officeart/2005/8/layout/list1"/>
    <dgm:cxn modelId="{4ECB6F67-C847-4389-A9CD-6CF17E258737}" type="presParOf" srcId="{367B9B6E-F21D-4B07-8A90-2C4E05C029E2}" destId="{9DE41DCC-E23A-494F-8580-59A808C4010A}" srcOrd="1" destOrd="0" presId="urn:microsoft.com/office/officeart/2005/8/layout/list1"/>
    <dgm:cxn modelId="{989BA0E9-918D-419C-B8A4-D7759E09F524}" type="presParOf" srcId="{367B9B6E-F21D-4B07-8A90-2C4E05C029E2}" destId="{685EB3D8-F2DC-4250-9BD0-77DE77FB7ADB}"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527EACA-8915-498C-8405-416F5F8DB8E4}"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A6863B93-CF5F-4A1A-8777-0D5B67415140}">
      <dgm:prSet/>
      <dgm:spPr/>
      <dgm:t>
        <a:bodyPr/>
        <a:lstStyle/>
        <a:p>
          <a:r>
            <a:rPr lang="he-IL"/>
            <a:t>הגשת חומר התכנון של המתכנן למזמין תהיה לאחר גמר תהליך בקרה מלא של המודל ולאחר גמר סופרפוזיציה בהתאם לשלב התכנון הרלוונטי בפורמטים הבאים: </a:t>
          </a:r>
          <a:r>
            <a:rPr lang="en-US" b="1"/>
            <a:t>RVT</a:t>
          </a:r>
          <a:r>
            <a:rPr lang="he-IL" b="1"/>
            <a:t>, </a:t>
          </a:r>
          <a:r>
            <a:rPr lang="en-US" b="1"/>
            <a:t>NWD</a:t>
          </a:r>
          <a:r>
            <a:rPr lang="he-IL" b="1"/>
            <a:t>, </a:t>
          </a:r>
          <a:r>
            <a:rPr lang="en-US" b="1"/>
            <a:t>DWG</a:t>
          </a:r>
          <a:r>
            <a:rPr lang="he-IL" b="1"/>
            <a:t>, </a:t>
          </a:r>
          <a:r>
            <a:rPr lang="en-US" b="1"/>
            <a:t>PDF</a:t>
          </a:r>
          <a:r>
            <a:rPr lang="he-IL" b="1"/>
            <a:t> – </a:t>
          </a:r>
          <a:r>
            <a:rPr lang="he-IL"/>
            <a:t>כולם נגזרים אך ורק מהמודל הראשי. </a:t>
          </a:r>
          <a:endParaRPr lang="en-US"/>
        </a:p>
      </dgm:t>
    </dgm:pt>
    <dgm:pt modelId="{03173302-707B-48CA-86FA-8A2FD1DE6EA0}" type="parTrans" cxnId="{48C3E4D0-03F5-478E-8053-3EA307320C3F}">
      <dgm:prSet/>
      <dgm:spPr/>
      <dgm:t>
        <a:bodyPr/>
        <a:lstStyle/>
        <a:p>
          <a:endParaRPr lang="en-US"/>
        </a:p>
      </dgm:t>
    </dgm:pt>
    <dgm:pt modelId="{E9778FFC-AAB6-4CCA-B40A-2C3C2E9A7500}" type="sibTrans" cxnId="{48C3E4D0-03F5-478E-8053-3EA307320C3F}">
      <dgm:prSet/>
      <dgm:spPr/>
      <dgm:t>
        <a:bodyPr/>
        <a:lstStyle/>
        <a:p>
          <a:endParaRPr lang="en-US"/>
        </a:p>
      </dgm:t>
    </dgm:pt>
    <dgm:pt modelId="{B08F974D-39C8-4220-A15E-E85DBC8E0976}">
      <dgm:prSet/>
      <dgm:spPr/>
      <dgm:t>
        <a:bodyPr/>
        <a:lstStyle/>
        <a:p>
          <a:r>
            <a:rPr lang="he-IL"/>
            <a:t>המתכנן יגיש למזמין רשימה מפורטת של כל התוכניות, המודלים והתכנים שהינו עומד להגיש בהתאם לתכולות אבני הדרך השונות המפורטות בהמשך, כל זאת בראשית תהליך התכנון. הנ"ל יבוצע על גבי מסמך רשימת תוכניות ויוכן בנפרד למבנים ולתשתיות. כל קובץ מודל מרכזי יכיל קישור ליתר המודלים של היועצים. כל קובץ של יועץ יכיל את המודלים הספציפיים שלהם.  </a:t>
          </a:r>
          <a:endParaRPr lang="en-US"/>
        </a:p>
      </dgm:t>
    </dgm:pt>
    <dgm:pt modelId="{ED22A40C-69CC-4B07-B360-673648E2D9A6}" type="parTrans" cxnId="{6DB93A21-BA58-40D2-A0D2-D2CC6137902D}">
      <dgm:prSet/>
      <dgm:spPr/>
      <dgm:t>
        <a:bodyPr/>
        <a:lstStyle/>
        <a:p>
          <a:endParaRPr lang="en-US"/>
        </a:p>
      </dgm:t>
    </dgm:pt>
    <dgm:pt modelId="{5FCC9D1C-D47C-4DFF-B546-2A89B22C93B4}" type="sibTrans" cxnId="{6DB93A21-BA58-40D2-A0D2-D2CC6137902D}">
      <dgm:prSet/>
      <dgm:spPr/>
      <dgm:t>
        <a:bodyPr/>
        <a:lstStyle/>
        <a:p>
          <a:endParaRPr lang="en-US"/>
        </a:p>
      </dgm:t>
    </dgm:pt>
    <dgm:pt modelId="{7264D8FF-D317-430E-9527-D53752131BCF}">
      <dgm:prSet/>
      <dgm:spPr/>
      <dgm:t>
        <a:bodyPr/>
        <a:lstStyle/>
        <a:p>
          <a:r>
            <a:rPr lang="he-IL"/>
            <a:t>כל המודלים שיוגשו למזמין יעברו לבעלות המשרד, המשרד יפיץ מודלים ואובייקטים מתוך מודלים מוצלחים למען שיתוף והעשרה הדדית, הנ"ל היינו חלק משכר התכנון ולמתכננים לא תהיה כל טענה/ דרישה לתשלום נוסף בגין פרסום המודלים שלהם לציבור הרחב. </a:t>
          </a:r>
          <a:endParaRPr lang="en-US"/>
        </a:p>
      </dgm:t>
    </dgm:pt>
    <dgm:pt modelId="{0846FE7D-2F33-43B2-AF70-D1DBB4A22AD8}" type="parTrans" cxnId="{0E0D3A5D-9D67-4D78-9530-7CA4C34F0E63}">
      <dgm:prSet/>
      <dgm:spPr/>
      <dgm:t>
        <a:bodyPr/>
        <a:lstStyle/>
        <a:p>
          <a:endParaRPr lang="en-US"/>
        </a:p>
      </dgm:t>
    </dgm:pt>
    <dgm:pt modelId="{FF3F5209-BF1F-4D3E-BB3B-C02EE272B1AB}" type="sibTrans" cxnId="{0E0D3A5D-9D67-4D78-9530-7CA4C34F0E63}">
      <dgm:prSet/>
      <dgm:spPr/>
      <dgm:t>
        <a:bodyPr/>
        <a:lstStyle/>
        <a:p>
          <a:endParaRPr lang="en-US"/>
        </a:p>
      </dgm:t>
    </dgm:pt>
    <dgm:pt modelId="{959CED58-6507-4C4D-811A-002804B8C907}" type="pres">
      <dgm:prSet presAssocID="{F527EACA-8915-498C-8405-416F5F8DB8E4}" presName="linear" presStyleCnt="0">
        <dgm:presLayoutVars>
          <dgm:animLvl val="lvl"/>
          <dgm:resizeHandles val="exact"/>
        </dgm:presLayoutVars>
      </dgm:prSet>
      <dgm:spPr/>
      <dgm:t>
        <a:bodyPr/>
        <a:lstStyle/>
        <a:p>
          <a:pPr rtl="1"/>
          <a:endParaRPr lang="he-IL"/>
        </a:p>
      </dgm:t>
    </dgm:pt>
    <dgm:pt modelId="{17181478-193A-4226-A70B-A4798DA6B523}" type="pres">
      <dgm:prSet presAssocID="{A6863B93-CF5F-4A1A-8777-0D5B67415140}" presName="parentText" presStyleLbl="node1" presStyleIdx="0" presStyleCnt="3">
        <dgm:presLayoutVars>
          <dgm:chMax val="0"/>
          <dgm:bulletEnabled val="1"/>
        </dgm:presLayoutVars>
      </dgm:prSet>
      <dgm:spPr/>
      <dgm:t>
        <a:bodyPr/>
        <a:lstStyle/>
        <a:p>
          <a:pPr rtl="1"/>
          <a:endParaRPr lang="he-IL"/>
        </a:p>
      </dgm:t>
    </dgm:pt>
    <dgm:pt modelId="{CC6845C1-06AF-4BA6-A614-A8D1725CB028}" type="pres">
      <dgm:prSet presAssocID="{E9778FFC-AAB6-4CCA-B40A-2C3C2E9A7500}" presName="spacer" presStyleCnt="0"/>
      <dgm:spPr/>
    </dgm:pt>
    <dgm:pt modelId="{ACEEB304-59CD-4936-AD24-EEA913440E8D}" type="pres">
      <dgm:prSet presAssocID="{B08F974D-39C8-4220-A15E-E85DBC8E0976}" presName="parentText" presStyleLbl="node1" presStyleIdx="1" presStyleCnt="3">
        <dgm:presLayoutVars>
          <dgm:chMax val="0"/>
          <dgm:bulletEnabled val="1"/>
        </dgm:presLayoutVars>
      </dgm:prSet>
      <dgm:spPr/>
      <dgm:t>
        <a:bodyPr/>
        <a:lstStyle/>
        <a:p>
          <a:pPr rtl="1"/>
          <a:endParaRPr lang="he-IL"/>
        </a:p>
      </dgm:t>
    </dgm:pt>
    <dgm:pt modelId="{B03239AF-A629-4E3C-A06A-90E42E6C7197}" type="pres">
      <dgm:prSet presAssocID="{5FCC9D1C-D47C-4DFF-B546-2A89B22C93B4}" presName="spacer" presStyleCnt="0"/>
      <dgm:spPr/>
    </dgm:pt>
    <dgm:pt modelId="{614D6914-2134-437E-9F68-45D1BDD1B081}" type="pres">
      <dgm:prSet presAssocID="{7264D8FF-D317-430E-9527-D53752131BCF}" presName="parentText" presStyleLbl="node1" presStyleIdx="2" presStyleCnt="3">
        <dgm:presLayoutVars>
          <dgm:chMax val="0"/>
          <dgm:bulletEnabled val="1"/>
        </dgm:presLayoutVars>
      </dgm:prSet>
      <dgm:spPr/>
      <dgm:t>
        <a:bodyPr/>
        <a:lstStyle/>
        <a:p>
          <a:pPr rtl="1"/>
          <a:endParaRPr lang="he-IL"/>
        </a:p>
      </dgm:t>
    </dgm:pt>
  </dgm:ptLst>
  <dgm:cxnLst>
    <dgm:cxn modelId="{0E0D3A5D-9D67-4D78-9530-7CA4C34F0E63}" srcId="{F527EACA-8915-498C-8405-416F5F8DB8E4}" destId="{7264D8FF-D317-430E-9527-D53752131BCF}" srcOrd="2" destOrd="0" parTransId="{0846FE7D-2F33-43B2-AF70-D1DBB4A22AD8}" sibTransId="{FF3F5209-BF1F-4D3E-BB3B-C02EE272B1AB}"/>
    <dgm:cxn modelId="{48C3E4D0-03F5-478E-8053-3EA307320C3F}" srcId="{F527EACA-8915-498C-8405-416F5F8DB8E4}" destId="{A6863B93-CF5F-4A1A-8777-0D5B67415140}" srcOrd="0" destOrd="0" parTransId="{03173302-707B-48CA-86FA-8A2FD1DE6EA0}" sibTransId="{E9778FFC-AAB6-4CCA-B40A-2C3C2E9A7500}"/>
    <dgm:cxn modelId="{E9EE0F9D-0A7B-4768-95CF-4DC46CD82F60}" type="presOf" srcId="{B08F974D-39C8-4220-A15E-E85DBC8E0976}" destId="{ACEEB304-59CD-4936-AD24-EEA913440E8D}" srcOrd="0" destOrd="0" presId="urn:microsoft.com/office/officeart/2005/8/layout/vList2"/>
    <dgm:cxn modelId="{2B3E684B-5FE5-46AC-A180-2C8FED422EE3}" type="presOf" srcId="{F527EACA-8915-498C-8405-416F5F8DB8E4}" destId="{959CED58-6507-4C4D-811A-002804B8C907}" srcOrd="0" destOrd="0" presId="urn:microsoft.com/office/officeart/2005/8/layout/vList2"/>
    <dgm:cxn modelId="{5304B712-7D47-4A12-BBDC-AA340231BF71}" type="presOf" srcId="{7264D8FF-D317-430E-9527-D53752131BCF}" destId="{614D6914-2134-437E-9F68-45D1BDD1B081}" srcOrd="0" destOrd="0" presId="urn:microsoft.com/office/officeart/2005/8/layout/vList2"/>
    <dgm:cxn modelId="{6DB93A21-BA58-40D2-A0D2-D2CC6137902D}" srcId="{F527EACA-8915-498C-8405-416F5F8DB8E4}" destId="{B08F974D-39C8-4220-A15E-E85DBC8E0976}" srcOrd="1" destOrd="0" parTransId="{ED22A40C-69CC-4B07-B360-673648E2D9A6}" sibTransId="{5FCC9D1C-D47C-4DFF-B546-2A89B22C93B4}"/>
    <dgm:cxn modelId="{E6A95493-FF3B-41C8-AA0E-7383DFCA0056}" type="presOf" srcId="{A6863B93-CF5F-4A1A-8777-0D5B67415140}" destId="{17181478-193A-4226-A70B-A4798DA6B523}" srcOrd="0" destOrd="0" presId="urn:microsoft.com/office/officeart/2005/8/layout/vList2"/>
    <dgm:cxn modelId="{DC1AE28B-080D-4A28-99FF-7A73BDC17E08}" type="presParOf" srcId="{959CED58-6507-4C4D-811A-002804B8C907}" destId="{17181478-193A-4226-A70B-A4798DA6B523}" srcOrd="0" destOrd="0" presId="urn:microsoft.com/office/officeart/2005/8/layout/vList2"/>
    <dgm:cxn modelId="{EE6BCDF7-301F-4A1D-B1CB-63DCDE0B6A23}" type="presParOf" srcId="{959CED58-6507-4C4D-811A-002804B8C907}" destId="{CC6845C1-06AF-4BA6-A614-A8D1725CB028}" srcOrd="1" destOrd="0" presId="urn:microsoft.com/office/officeart/2005/8/layout/vList2"/>
    <dgm:cxn modelId="{E6F0DC8F-EFF5-44BF-B63D-6BCF80AD1312}" type="presParOf" srcId="{959CED58-6507-4C4D-811A-002804B8C907}" destId="{ACEEB304-59CD-4936-AD24-EEA913440E8D}" srcOrd="2" destOrd="0" presId="urn:microsoft.com/office/officeart/2005/8/layout/vList2"/>
    <dgm:cxn modelId="{B5FA4CBA-5AA9-4E18-BDD6-50BB52A8757C}" type="presParOf" srcId="{959CED58-6507-4C4D-811A-002804B8C907}" destId="{B03239AF-A629-4E3C-A06A-90E42E6C7197}" srcOrd="3" destOrd="0" presId="urn:microsoft.com/office/officeart/2005/8/layout/vList2"/>
    <dgm:cxn modelId="{E7CB5C81-9768-4855-9442-5EF067CF62F9}" type="presParOf" srcId="{959CED58-6507-4C4D-811A-002804B8C907}" destId="{614D6914-2134-437E-9F68-45D1BDD1B081}"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E6F3DB3-43AD-4E3C-8AF0-2773A9E6571A}"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EA5A6B64-5664-4CD5-A7D4-327108B7E791}">
      <dgm:prSet/>
      <dgm:spPr/>
      <dgm:t>
        <a:bodyPr/>
        <a:lstStyle/>
        <a:p>
          <a:pPr rtl="1"/>
          <a:r>
            <a:rPr lang="he-IL" dirty="0"/>
            <a:t>תכנון ראשוני – </a:t>
          </a:r>
          <a:endParaRPr lang="en-US" dirty="0"/>
        </a:p>
      </dgm:t>
    </dgm:pt>
    <dgm:pt modelId="{35CECA6F-4780-4237-A400-D2AE0F510DD6}" type="parTrans" cxnId="{5F156679-4C39-4B06-98C4-4532DF1DFE55}">
      <dgm:prSet/>
      <dgm:spPr/>
      <dgm:t>
        <a:bodyPr/>
        <a:lstStyle/>
        <a:p>
          <a:endParaRPr lang="en-US"/>
        </a:p>
      </dgm:t>
    </dgm:pt>
    <dgm:pt modelId="{A720289B-F909-4F9C-8B46-0D7F51A0EFFA}" type="sibTrans" cxnId="{5F156679-4C39-4B06-98C4-4532DF1DFE55}">
      <dgm:prSet/>
      <dgm:spPr/>
      <dgm:t>
        <a:bodyPr/>
        <a:lstStyle/>
        <a:p>
          <a:endParaRPr lang="en-US"/>
        </a:p>
      </dgm:t>
    </dgm:pt>
    <dgm:pt modelId="{8484E99B-504F-4B0A-B747-8C3FF9E90E65}">
      <dgm:prSet/>
      <dgm:spPr/>
      <dgm:t>
        <a:bodyPr/>
        <a:lstStyle/>
        <a:p>
          <a:pPr rtl="1"/>
          <a:r>
            <a:rPr lang="he-IL" dirty="0"/>
            <a:t>בשלב התכנון הראשוני רק </a:t>
          </a:r>
          <a:r>
            <a:rPr lang="he-IL" dirty="0" err="1"/>
            <a:t>תוכניות</a:t>
          </a:r>
          <a:r>
            <a:rPr lang="he-IL" dirty="0"/>
            <a:t> האדריכלות </a:t>
          </a:r>
          <a:r>
            <a:rPr lang="he-IL" dirty="0" err="1"/>
            <a:t>ימודלו</a:t>
          </a:r>
          <a:r>
            <a:rPr lang="he-IL" dirty="0"/>
            <a:t> לצורכי :</a:t>
          </a:r>
          <a:endParaRPr lang="en-US" dirty="0"/>
        </a:p>
      </dgm:t>
    </dgm:pt>
    <dgm:pt modelId="{897C85D0-FD77-4312-A337-E2CD89C28225}" type="parTrans" cxnId="{F88BA5DB-7B8B-4A5C-96B9-F4DAB9806F11}">
      <dgm:prSet/>
      <dgm:spPr/>
      <dgm:t>
        <a:bodyPr/>
        <a:lstStyle/>
        <a:p>
          <a:endParaRPr lang="en-US"/>
        </a:p>
      </dgm:t>
    </dgm:pt>
    <dgm:pt modelId="{3F08A20E-AD9A-4631-8DFD-C62B969C81C0}" type="sibTrans" cxnId="{F88BA5DB-7B8B-4A5C-96B9-F4DAB9806F11}">
      <dgm:prSet/>
      <dgm:spPr/>
      <dgm:t>
        <a:bodyPr/>
        <a:lstStyle/>
        <a:p>
          <a:endParaRPr lang="en-US"/>
        </a:p>
      </dgm:t>
    </dgm:pt>
    <dgm:pt modelId="{22798229-C08A-4C3F-BD6D-EAD44F4AF7E4}">
      <dgm:prSet/>
      <dgm:spPr/>
      <dgm:t>
        <a:bodyPr/>
        <a:lstStyle/>
        <a:p>
          <a:pPr rtl="1"/>
          <a:r>
            <a:rPr lang="he-IL"/>
            <a:t>קבלת מסות לחללי המבנה (טכני, עיקרי ראשוני).</a:t>
          </a:r>
          <a:endParaRPr lang="en-US"/>
        </a:p>
      </dgm:t>
    </dgm:pt>
    <dgm:pt modelId="{308B366D-3401-483F-8961-A940FAE378AE}" type="parTrans" cxnId="{DA8FC251-B73A-4B46-8873-E4C7B82C40D5}">
      <dgm:prSet/>
      <dgm:spPr/>
      <dgm:t>
        <a:bodyPr/>
        <a:lstStyle/>
        <a:p>
          <a:endParaRPr lang="en-US"/>
        </a:p>
      </dgm:t>
    </dgm:pt>
    <dgm:pt modelId="{5C88B33D-C372-4A49-881D-AD2529051928}" type="sibTrans" cxnId="{DA8FC251-B73A-4B46-8873-E4C7B82C40D5}">
      <dgm:prSet/>
      <dgm:spPr/>
      <dgm:t>
        <a:bodyPr/>
        <a:lstStyle/>
        <a:p>
          <a:endParaRPr lang="en-US"/>
        </a:p>
      </dgm:t>
    </dgm:pt>
    <dgm:pt modelId="{8EB58E6B-6986-44CE-8D6B-C552ADC8F845}">
      <dgm:prSet/>
      <dgm:spPr/>
      <dgm:t>
        <a:bodyPr/>
        <a:lstStyle/>
        <a:p>
          <a:pPr rtl="1"/>
          <a:r>
            <a:rPr lang="he-IL" dirty="0"/>
            <a:t>מודל אנרגיה ראשוני – חישוב כיווני העמדה, חילון, בהירות ובוהק. </a:t>
          </a:r>
          <a:endParaRPr lang="en-US" dirty="0"/>
        </a:p>
      </dgm:t>
    </dgm:pt>
    <dgm:pt modelId="{4CBF9EDE-2C24-440B-AD2F-DF1A764776D0}" type="parTrans" cxnId="{38CFEF6B-4557-4FBB-A1C9-439E32DDE7DB}">
      <dgm:prSet/>
      <dgm:spPr/>
      <dgm:t>
        <a:bodyPr/>
        <a:lstStyle/>
        <a:p>
          <a:endParaRPr lang="en-US"/>
        </a:p>
      </dgm:t>
    </dgm:pt>
    <dgm:pt modelId="{78B1B76C-3F8D-46F3-A414-4E2BC7F8A99F}" type="sibTrans" cxnId="{38CFEF6B-4557-4FBB-A1C9-439E32DDE7DB}">
      <dgm:prSet/>
      <dgm:spPr/>
      <dgm:t>
        <a:bodyPr/>
        <a:lstStyle/>
        <a:p>
          <a:endParaRPr lang="en-US"/>
        </a:p>
      </dgm:t>
    </dgm:pt>
    <dgm:pt modelId="{6DD8206D-3D78-4489-8872-CC61D8A5C4C4}">
      <dgm:prSet/>
      <dgm:spPr/>
      <dgm:t>
        <a:bodyPr/>
        <a:lstStyle/>
        <a:p>
          <a:pPr rtl="1"/>
          <a:r>
            <a:rPr lang="he-IL"/>
            <a:t>שטחים – מתוך המודל יופקו רשימות שטחים הקשורות לחללים.</a:t>
          </a:r>
          <a:endParaRPr lang="en-US"/>
        </a:p>
      </dgm:t>
    </dgm:pt>
    <dgm:pt modelId="{A5DC7EF8-FBB4-42BB-9E62-D411CE5C3CAB}" type="parTrans" cxnId="{3CEAF068-183A-4362-97E7-EE497C401939}">
      <dgm:prSet/>
      <dgm:spPr/>
      <dgm:t>
        <a:bodyPr/>
        <a:lstStyle/>
        <a:p>
          <a:endParaRPr lang="en-US"/>
        </a:p>
      </dgm:t>
    </dgm:pt>
    <dgm:pt modelId="{B53933D7-3C7C-4EC3-9A7D-0C0FF054FB72}" type="sibTrans" cxnId="{3CEAF068-183A-4362-97E7-EE497C401939}">
      <dgm:prSet/>
      <dgm:spPr/>
      <dgm:t>
        <a:bodyPr/>
        <a:lstStyle/>
        <a:p>
          <a:endParaRPr lang="en-US"/>
        </a:p>
      </dgm:t>
    </dgm:pt>
    <dgm:pt modelId="{CC408A4A-FC53-4C9D-B98A-0A7F2D1C55D6}">
      <dgm:prSet/>
      <dgm:spPr/>
      <dgm:t>
        <a:bodyPr/>
        <a:lstStyle/>
        <a:p>
          <a:pPr rtl="1"/>
          <a:r>
            <a:rPr lang="he-IL"/>
            <a:t>בשלב זה יתר המתכננים לא נדרשים להגיש מודל אלא דרישות סכמטיות בלבד. </a:t>
          </a:r>
          <a:endParaRPr lang="en-US"/>
        </a:p>
      </dgm:t>
    </dgm:pt>
    <dgm:pt modelId="{7297B6F5-B1C7-4D06-9C80-48B796706531}" type="parTrans" cxnId="{138EB2E4-1AC5-4774-868B-1D14BEF27037}">
      <dgm:prSet/>
      <dgm:spPr/>
      <dgm:t>
        <a:bodyPr/>
        <a:lstStyle/>
        <a:p>
          <a:endParaRPr lang="en-US"/>
        </a:p>
      </dgm:t>
    </dgm:pt>
    <dgm:pt modelId="{8D00A312-DCFF-41D2-A57C-3D704242E919}" type="sibTrans" cxnId="{138EB2E4-1AC5-4774-868B-1D14BEF27037}">
      <dgm:prSet/>
      <dgm:spPr/>
      <dgm:t>
        <a:bodyPr/>
        <a:lstStyle/>
        <a:p>
          <a:endParaRPr lang="en-US"/>
        </a:p>
      </dgm:t>
    </dgm:pt>
    <dgm:pt modelId="{991D9820-0E2F-4B93-A918-451CCBA623A8}" type="pres">
      <dgm:prSet presAssocID="{FE6F3DB3-43AD-4E3C-8AF0-2773A9E6571A}" presName="linear" presStyleCnt="0">
        <dgm:presLayoutVars>
          <dgm:animLvl val="lvl"/>
          <dgm:resizeHandles val="exact"/>
        </dgm:presLayoutVars>
      </dgm:prSet>
      <dgm:spPr/>
      <dgm:t>
        <a:bodyPr/>
        <a:lstStyle/>
        <a:p>
          <a:pPr rtl="1"/>
          <a:endParaRPr lang="he-IL"/>
        </a:p>
      </dgm:t>
    </dgm:pt>
    <dgm:pt modelId="{BAE75CDB-F1A7-457A-8599-83267D47F43D}" type="pres">
      <dgm:prSet presAssocID="{EA5A6B64-5664-4CD5-A7D4-327108B7E791}" presName="parentText" presStyleLbl="node1" presStyleIdx="0" presStyleCnt="6">
        <dgm:presLayoutVars>
          <dgm:chMax val="0"/>
          <dgm:bulletEnabled val="1"/>
        </dgm:presLayoutVars>
      </dgm:prSet>
      <dgm:spPr/>
      <dgm:t>
        <a:bodyPr/>
        <a:lstStyle/>
        <a:p>
          <a:pPr rtl="1"/>
          <a:endParaRPr lang="he-IL"/>
        </a:p>
      </dgm:t>
    </dgm:pt>
    <dgm:pt modelId="{1F7D5FC3-627E-4FD8-B711-E35D93A5D893}" type="pres">
      <dgm:prSet presAssocID="{A720289B-F909-4F9C-8B46-0D7F51A0EFFA}" presName="spacer" presStyleCnt="0"/>
      <dgm:spPr/>
    </dgm:pt>
    <dgm:pt modelId="{C7247507-3315-47D5-87E1-22FB1C66A0CA}" type="pres">
      <dgm:prSet presAssocID="{8484E99B-504F-4B0A-B747-8C3FF9E90E65}" presName="parentText" presStyleLbl="node1" presStyleIdx="1" presStyleCnt="6">
        <dgm:presLayoutVars>
          <dgm:chMax val="0"/>
          <dgm:bulletEnabled val="1"/>
        </dgm:presLayoutVars>
      </dgm:prSet>
      <dgm:spPr/>
      <dgm:t>
        <a:bodyPr/>
        <a:lstStyle/>
        <a:p>
          <a:pPr rtl="1"/>
          <a:endParaRPr lang="he-IL"/>
        </a:p>
      </dgm:t>
    </dgm:pt>
    <dgm:pt modelId="{36AFCB86-505F-41E5-952B-2883AC2D85F6}" type="pres">
      <dgm:prSet presAssocID="{3F08A20E-AD9A-4631-8DFD-C62B969C81C0}" presName="spacer" presStyleCnt="0"/>
      <dgm:spPr/>
    </dgm:pt>
    <dgm:pt modelId="{B4950BEA-FFFF-4B8D-8DC1-2040C9053332}" type="pres">
      <dgm:prSet presAssocID="{22798229-C08A-4C3F-BD6D-EAD44F4AF7E4}" presName="parentText" presStyleLbl="node1" presStyleIdx="2" presStyleCnt="6">
        <dgm:presLayoutVars>
          <dgm:chMax val="0"/>
          <dgm:bulletEnabled val="1"/>
        </dgm:presLayoutVars>
      </dgm:prSet>
      <dgm:spPr/>
      <dgm:t>
        <a:bodyPr/>
        <a:lstStyle/>
        <a:p>
          <a:pPr rtl="1"/>
          <a:endParaRPr lang="he-IL"/>
        </a:p>
      </dgm:t>
    </dgm:pt>
    <dgm:pt modelId="{903AC0AB-D662-4057-9F07-1AFFD9396EDE}" type="pres">
      <dgm:prSet presAssocID="{5C88B33D-C372-4A49-881D-AD2529051928}" presName="spacer" presStyleCnt="0"/>
      <dgm:spPr/>
    </dgm:pt>
    <dgm:pt modelId="{6D7F6ABB-29A5-42CE-8FBE-766DD9FB7538}" type="pres">
      <dgm:prSet presAssocID="{8EB58E6B-6986-44CE-8D6B-C552ADC8F845}" presName="parentText" presStyleLbl="node1" presStyleIdx="3" presStyleCnt="6">
        <dgm:presLayoutVars>
          <dgm:chMax val="0"/>
          <dgm:bulletEnabled val="1"/>
        </dgm:presLayoutVars>
      </dgm:prSet>
      <dgm:spPr/>
      <dgm:t>
        <a:bodyPr/>
        <a:lstStyle/>
        <a:p>
          <a:pPr rtl="1"/>
          <a:endParaRPr lang="he-IL"/>
        </a:p>
      </dgm:t>
    </dgm:pt>
    <dgm:pt modelId="{5F850B5B-F4A4-4C63-AE9B-0FBABD783838}" type="pres">
      <dgm:prSet presAssocID="{78B1B76C-3F8D-46F3-A414-4E2BC7F8A99F}" presName="spacer" presStyleCnt="0"/>
      <dgm:spPr/>
    </dgm:pt>
    <dgm:pt modelId="{83658E45-0433-466D-A1F6-A6B274BE36BA}" type="pres">
      <dgm:prSet presAssocID="{6DD8206D-3D78-4489-8872-CC61D8A5C4C4}" presName="parentText" presStyleLbl="node1" presStyleIdx="4" presStyleCnt="6">
        <dgm:presLayoutVars>
          <dgm:chMax val="0"/>
          <dgm:bulletEnabled val="1"/>
        </dgm:presLayoutVars>
      </dgm:prSet>
      <dgm:spPr/>
      <dgm:t>
        <a:bodyPr/>
        <a:lstStyle/>
        <a:p>
          <a:pPr rtl="1"/>
          <a:endParaRPr lang="he-IL"/>
        </a:p>
      </dgm:t>
    </dgm:pt>
    <dgm:pt modelId="{DCCF1E41-E781-40BB-B192-9DC5184E53D0}" type="pres">
      <dgm:prSet presAssocID="{B53933D7-3C7C-4EC3-9A7D-0C0FF054FB72}" presName="spacer" presStyleCnt="0"/>
      <dgm:spPr/>
    </dgm:pt>
    <dgm:pt modelId="{A886D6DC-3B6D-4536-A6F0-913617C0244B}" type="pres">
      <dgm:prSet presAssocID="{CC408A4A-FC53-4C9D-B98A-0A7F2D1C55D6}" presName="parentText" presStyleLbl="node1" presStyleIdx="5" presStyleCnt="6">
        <dgm:presLayoutVars>
          <dgm:chMax val="0"/>
          <dgm:bulletEnabled val="1"/>
        </dgm:presLayoutVars>
      </dgm:prSet>
      <dgm:spPr/>
      <dgm:t>
        <a:bodyPr/>
        <a:lstStyle/>
        <a:p>
          <a:pPr rtl="1"/>
          <a:endParaRPr lang="he-IL"/>
        </a:p>
      </dgm:t>
    </dgm:pt>
  </dgm:ptLst>
  <dgm:cxnLst>
    <dgm:cxn modelId="{D4060A3D-51C5-4014-917B-1D43BD478730}" type="presOf" srcId="{CC408A4A-FC53-4C9D-B98A-0A7F2D1C55D6}" destId="{A886D6DC-3B6D-4536-A6F0-913617C0244B}" srcOrd="0" destOrd="0" presId="urn:microsoft.com/office/officeart/2005/8/layout/vList2"/>
    <dgm:cxn modelId="{942A30D8-CC84-470D-9FE5-6C38630917D9}" type="presOf" srcId="{8EB58E6B-6986-44CE-8D6B-C552ADC8F845}" destId="{6D7F6ABB-29A5-42CE-8FBE-766DD9FB7538}" srcOrd="0" destOrd="0" presId="urn:microsoft.com/office/officeart/2005/8/layout/vList2"/>
    <dgm:cxn modelId="{38CFEF6B-4557-4FBB-A1C9-439E32DDE7DB}" srcId="{FE6F3DB3-43AD-4E3C-8AF0-2773A9E6571A}" destId="{8EB58E6B-6986-44CE-8D6B-C552ADC8F845}" srcOrd="3" destOrd="0" parTransId="{4CBF9EDE-2C24-440B-AD2F-DF1A764776D0}" sibTransId="{78B1B76C-3F8D-46F3-A414-4E2BC7F8A99F}"/>
    <dgm:cxn modelId="{F88BA5DB-7B8B-4A5C-96B9-F4DAB9806F11}" srcId="{FE6F3DB3-43AD-4E3C-8AF0-2773A9E6571A}" destId="{8484E99B-504F-4B0A-B747-8C3FF9E90E65}" srcOrd="1" destOrd="0" parTransId="{897C85D0-FD77-4312-A337-E2CD89C28225}" sibTransId="{3F08A20E-AD9A-4631-8DFD-C62B969C81C0}"/>
    <dgm:cxn modelId="{5F156679-4C39-4B06-98C4-4532DF1DFE55}" srcId="{FE6F3DB3-43AD-4E3C-8AF0-2773A9E6571A}" destId="{EA5A6B64-5664-4CD5-A7D4-327108B7E791}" srcOrd="0" destOrd="0" parTransId="{35CECA6F-4780-4237-A400-D2AE0F510DD6}" sibTransId="{A720289B-F909-4F9C-8B46-0D7F51A0EFFA}"/>
    <dgm:cxn modelId="{EFCB3109-615C-412B-B006-2F7DE6BBA654}" type="presOf" srcId="{6DD8206D-3D78-4489-8872-CC61D8A5C4C4}" destId="{83658E45-0433-466D-A1F6-A6B274BE36BA}" srcOrd="0" destOrd="0" presId="urn:microsoft.com/office/officeart/2005/8/layout/vList2"/>
    <dgm:cxn modelId="{FA560D47-4F41-4311-8B5C-7DD5F1B117A2}" type="presOf" srcId="{22798229-C08A-4C3F-BD6D-EAD44F4AF7E4}" destId="{B4950BEA-FFFF-4B8D-8DC1-2040C9053332}" srcOrd="0" destOrd="0" presId="urn:microsoft.com/office/officeart/2005/8/layout/vList2"/>
    <dgm:cxn modelId="{508B62DC-3DC8-4D8C-A104-261B8BE5B768}" type="presOf" srcId="{EA5A6B64-5664-4CD5-A7D4-327108B7E791}" destId="{BAE75CDB-F1A7-457A-8599-83267D47F43D}" srcOrd="0" destOrd="0" presId="urn:microsoft.com/office/officeart/2005/8/layout/vList2"/>
    <dgm:cxn modelId="{DA8FC251-B73A-4B46-8873-E4C7B82C40D5}" srcId="{FE6F3DB3-43AD-4E3C-8AF0-2773A9E6571A}" destId="{22798229-C08A-4C3F-BD6D-EAD44F4AF7E4}" srcOrd="2" destOrd="0" parTransId="{308B366D-3401-483F-8961-A940FAE378AE}" sibTransId="{5C88B33D-C372-4A49-881D-AD2529051928}"/>
    <dgm:cxn modelId="{138EB2E4-1AC5-4774-868B-1D14BEF27037}" srcId="{FE6F3DB3-43AD-4E3C-8AF0-2773A9E6571A}" destId="{CC408A4A-FC53-4C9D-B98A-0A7F2D1C55D6}" srcOrd="5" destOrd="0" parTransId="{7297B6F5-B1C7-4D06-9C80-48B796706531}" sibTransId="{8D00A312-DCFF-41D2-A57C-3D704242E919}"/>
    <dgm:cxn modelId="{AC2D913C-9D25-4CAA-ABBC-FC1E3AE10946}" type="presOf" srcId="{8484E99B-504F-4B0A-B747-8C3FF9E90E65}" destId="{C7247507-3315-47D5-87E1-22FB1C66A0CA}" srcOrd="0" destOrd="0" presId="urn:microsoft.com/office/officeart/2005/8/layout/vList2"/>
    <dgm:cxn modelId="{E10F6B8D-0499-480B-B1F5-B6892091CE21}" type="presOf" srcId="{FE6F3DB3-43AD-4E3C-8AF0-2773A9E6571A}" destId="{991D9820-0E2F-4B93-A918-451CCBA623A8}" srcOrd="0" destOrd="0" presId="urn:microsoft.com/office/officeart/2005/8/layout/vList2"/>
    <dgm:cxn modelId="{3CEAF068-183A-4362-97E7-EE497C401939}" srcId="{FE6F3DB3-43AD-4E3C-8AF0-2773A9E6571A}" destId="{6DD8206D-3D78-4489-8872-CC61D8A5C4C4}" srcOrd="4" destOrd="0" parTransId="{A5DC7EF8-FBB4-42BB-9E62-D411CE5C3CAB}" sibTransId="{B53933D7-3C7C-4EC3-9A7D-0C0FF054FB72}"/>
    <dgm:cxn modelId="{E478AE92-1190-4489-9DA3-4D53E47A453F}" type="presParOf" srcId="{991D9820-0E2F-4B93-A918-451CCBA623A8}" destId="{BAE75CDB-F1A7-457A-8599-83267D47F43D}" srcOrd="0" destOrd="0" presId="urn:microsoft.com/office/officeart/2005/8/layout/vList2"/>
    <dgm:cxn modelId="{D1872D2F-0F5A-4B8A-8E3C-EA0B3E541EF2}" type="presParOf" srcId="{991D9820-0E2F-4B93-A918-451CCBA623A8}" destId="{1F7D5FC3-627E-4FD8-B711-E35D93A5D893}" srcOrd="1" destOrd="0" presId="urn:microsoft.com/office/officeart/2005/8/layout/vList2"/>
    <dgm:cxn modelId="{672E69F5-4BB2-4164-8AFB-93BBA20C133D}" type="presParOf" srcId="{991D9820-0E2F-4B93-A918-451CCBA623A8}" destId="{C7247507-3315-47D5-87E1-22FB1C66A0CA}" srcOrd="2" destOrd="0" presId="urn:microsoft.com/office/officeart/2005/8/layout/vList2"/>
    <dgm:cxn modelId="{C3CB7A5C-92A0-4BF4-9FAB-008BE53032D5}" type="presParOf" srcId="{991D9820-0E2F-4B93-A918-451CCBA623A8}" destId="{36AFCB86-505F-41E5-952B-2883AC2D85F6}" srcOrd="3" destOrd="0" presId="urn:microsoft.com/office/officeart/2005/8/layout/vList2"/>
    <dgm:cxn modelId="{308EDBBC-C235-4072-9BEE-45CD1E3CEA2D}" type="presParOf" srcId="{991D9820-0E2F-4B93-A918-451CCBA623A8}" destId="{B4950BEA-FFFF-4B8D-8DC1-2040C9053332}" srcOrd="4" destOrd="0" presId="urn:microsoft.com/office/officeart/2005/8/layout/vList2"/>
    <dgm:cxn modelId="{E5873283-0E82-4C8A-B2F4-27DDE5ED34C6}" type="presParOf" srcId="{991D9820-0E2F-4B93-A918-451CCBA623A8}" destId="{903AC0AB-D662-4057-9F07-1AFFD9396EDE}" srcOrd="5" destOrd="0" presId="urn:microsoft.com/office/officeart/2005/8/layout/vList2"/>
    <dgm:cxn modelId="{93F55EF9-23D1-47A2-8B71-4823B0DF41BF}" type="presParOf" srcId="{991D9820-0E2F-4B93-A918-451CCBA623A8}" destId="{6D7F6ABB-29A5-42CE-8FBE-766DD9FB7538}" srcOrd="6" destOrd="0" presId="urn:microsoft.com/office/officeart/2005/8/layout/vList2"/>
    <dgm:cxn modelId="{066EDC58-6836-425B-A794-EF57133287A9}" type="presParOf" srcId="{991D9820-0E2F-4B93-A918-451CCBA623A8}" destId="{5F850B5B-F4A4-4C63-AE9B-0FBABD783838}" srcOrd="7" destOrd="0" presId="urn:microsoft.com/office/officeart/2005/8/layout/vList2"/>
    <dgm:cxn modelId="{AD402D40-488D-42F2-8850-2AD7FBD9209A}" type="presParOf" srcId="{991D9820-0E2F-4B93-A918-451CCBA623A8}" destId="{83658E45-0433-466D-A1F6-A6B274BE36BA}" srcOrd="8" destOrd="0" presId="urn:microsoft.com/office/officeart/2005/8/layout/vList2"/>
    <dgm:cxn modelId="{60F56A11-6563-47E5-B6E5-2FEE13F4E671}" type="presParOf" srcId="{991D9820-0E2F-4B93-A918-451CCBA623A8}" destId="{DCCF1E41-E781-40BB-B192-9DC5184E53D0}" srcOrd="9" destOrd="0" presId="urn:microsoft.com/office/officeart/2005/8/layout/vList2"/>
    <dgm:cxn modelId="{CA0A5FF4-7419-47A4-BC4C-32A866D7BA05}" type="presParOf" srcId="{991D9820-0E2F-4B93-A918-451CCBA623A8}" destId="{A886D6DC-3B6D-4536-A6F0-913617C0244B}"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E6F3DB3-43AD-4E3C-8AF0-2773A9E6571A}"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EA5A6B64-5664-4CD5-A7D4-327108B7E791}">
      <dgm:prSet/>
      <dgm:spPr/>
      <dgm:t>
        <a:bodyPr/>
        <a:lstStyle/>
        <a:p>
          <a:pPr algn="r" rtl="1"/>
          <a:r>
            <a:rPr lang="he-IL" dirty="0"/>
            <a:t>מודל </a:t>
          </a:r>
          <a:r>
            <a:rPr lang="he-IL" b="1" dirty="0"/>
            <a:t>אדריכלי</a:t>
          </a:r>
          <a:r>
            <a:rPr lang="he-IL" dirty="0"/>
            <a:t> ברמת החללים העיקריים והחללים הטכניים, המעטפת, פתחים חיצוניים (חלונות, דלתות), וכד'.</a:t>
          </a:r>
          <a:endParaRPr lang="en-US" dirty="0"/>
        </a:p>
      </dgm:t>
    </dgm:pt>
    <dgm:pt modelId="{35CECA6F-4780-4237-A400-D2AE0F510DD6}" type="parTrans" cxnId="{5F156679-4C39-4B06-98C4-4532DF1DFE55}">
      <dgm:prSet/>
      <dgm:spPr/>
      <dgm:t>
        <a:bodyPr/>
        <a:lstStyle/>
        <a:p>
          <a:endParaRPr lang="en-US"/>
        </a:p>
      </dgm:t>
    </dgm:pt>
    <dgm:pt modelId="{A720289B-F909-4F9C-8B46-0D7F51A0EFFA}" type="sibTrans" cxnId="{5F156679-4C39-4B06-98C4-4532DF1DFE55}">
      <dgm:prSet/>
      <dgm:spPr/>
      <dgm:t>
        <a:bodyPr/>
        <a:lstStyle/>
        <a:p>
          <a:endParaRPr lang="en-US"/>
        </a:p>
      </dgm:t>
    </dgm:pt>
    <dgm:pt modelId="{8484E99B-504F-4B0A-B747-8C3FF9E90E65}">
      <dgm:prSet/>
      <dgm:spPr/>
      <dgm:t>
        <a:bodyPr/>
        <a:lstStyle/>
        <a:p>
          <a:pPr algn="r" rtl="1"/>
          <a:r>
            <a:rPr lang="he-IL" dirty="0"/>
            <a:t>מודל מערכת </a:t>
          </a:r>
          <a:r>
            <a:rPr lang="he-IL" b="1" dirty="0"/>
            <a:t>קונסטרוקטיבית</a:t>
          </a:r>
          <a:r>
            <a:rPr lang="he-IL" dirty="0"/>
            <a:t> ראשית</a:t>
          </a:r>
          <a:endParaRPr lang="en-US" dirty="0"/>
        </a:p>
      </dgm:t>
    </dgm:pt>
    <dgm:pt modelId="{897C85D0-FD77-4312-A337-E2CD89C28225}" type="parTrans" cxnId="{F88BA5DB-7B8B-4A5C-96B9-F4DAB9806F11}">
      <dgm:prSet/>
      <dgm:spPr/>
      <dgm:t>
        <a:bodyPr/>
        <a:lstStyle/>
        <a:p>
          <a:endParaRPr lang="en-US"/>
        </a:p>
      </dgm:t>
    </dgm:pt>
    <dgm:pt modelId="{3F08A20E-AD9A-4631-8DFD-C62B969C81C0}" type="sibTrans" cxnId="{F88BA5DB-7B8B-4A5C-96B9-F4DAB9806F11}">
      <dgm:prSet/>
      <dgm:spPr/>
      <dgm:t>
        <a:bodyPr/>
        <a:lstStyle/>
        <a:p>
          <a:endParaRPr lang="en-US"/>
        </a:p>
      </dgm:t>
    </dgm:pt>
    <dgm:pt modelId="{22798229-C08A-4C3F-BD6D-EAD44F4AF7E4}">
      <dgm:prSet/>
      <dgm:spPr/>
      <dgm:t>
        <a:bodyPr/>
        <a:lstStyle/>
        <a:p>
          <a:pPr algn="r" rtl="1"/>
          <a:r>
            <a:rPr lang="he-IL" dirty="0"/>
            <a:t>מודל </a:t>
          </a:r>
          <a:r>
            <a:rPr lang="he-IL" b="1" dirty="0" err="1"/>
            <a:t>אינסט</a:t>
          </a:r>
          <a:r>
            <a:rPr lang="he-IL" dirty="0"/>
            <a:t>' – בדגש על חיבור לתאי השטח</a:t>
          </a:r>
          <a:endParaRPr lang="en-US" dirty="0"/>
        </a:p>
      </dgm:t>
    </dgm:pt>
    <dgm:pt modelId="{308B366D-3401-483F-8961-A940FAE378AE}" type="parTrans" cxnId="{DA8FC251-B73A-4B46-8873-E4C7B82C40D5}">
      <dgm:prSet/>
      <dgm:spPr/>
      <dgm:t>
        <a:bodyPr/>
        <a:lstStyle/>
        <a:p>
          <a:endParaRPr lang="en-US"/>
        </a:p>
      </dgm:t>
    </dgm:pt>
    <dgm:pt modelId="{5C88B33D-C372-4A49-881D-AD2529051928}" type="sibTrans" cxnId="{DA8FC251-B73A-4B46-8873-E4C7B82C40D5}">
      <dgm:prSet/>
      <dgm:spPr/>
      <dgm:t>
        <a:bodyPr/>
        <a:lstStyle/>
        <a:p>
          <a:endParaRPr lang="en-US"/>
        </a:p>
      </dgm:t>
    </dgm:pt>
    <dgm:pt modelId="{8EB58E6B-6986-44CE-8D6B-C552ADC8F845}">
      <dgm:prSet/>
      <dgm:spPr/>
      <dgm:t>
        <a:bodyPr/>
        <a:lstStyle/>
        <a:p>
          <a:pPr algn="r" rtl="1"/>
          <a:r>
            <a:rPr lang="he-IL" dirty="0"/>
            <a:t>מודל </a:t>
          </a:r>
          <a:r>
            <a:rPr lang="he-IL" b="1" dirty="0"/>
            <a:t>חשמל</a:t>
          </a:r>
          <a:r>
            <a:rPr lang="he-IL" dirty="0"/>
            <a:t> – סימון חדרי חשמל, תקשורת, והתחברויות מחוץ למבנה אל פנים המבנה.</a:t>
          </a:r>
          <a:endParaRPr lang="en-US" dirty="0"/>
        </a:p>
      </dgm:t>
    </dgm:pt>
    <dgm:pt modelId="{4CBF9EDE-2C24-440B-AD2F-DF1A764776D0}" type="parTrans" cxnId="{38CFEF6B-4557-4FBB-A1C9-439E32DDE7DB}">
      <dgm:prSet/>
      <dgm:spPr/>
      <dgm:t>
        <a:bodyPr/>
        <a:lstStyle/>
        <a:p>
          <a:endParaRPr lang="en-US"/>
        </a:p>
      </dgm:t>
    </dgm:pt>
    <dgm:pt modelId="{78B1B76C-3F8D-46F3-A414-4E2BC7F8A99F}" type="sibTrans" cxnId="{38CFEF6B-4557-4FBB-A1C9-439E32DDE7DB}">
      <dgm:prSet/>
      <dgm:spPr/>
      <dgm:t>
        <a:bodyPr/>
        <a:lstStyle/>
        <a:p>
          <a:endParaRPr lang="en-US"/>
        </a:p>
      </dgm:t>
    </dgm:pt>
    <dgm:pt modelId="{6DD8206D-3D78-4489-8872-CC61D8A5C4C4}">
      <dgm:prSet/>
      <dgm:spPr/>
      <dgm:t>
        <a:bodyPr/>
        <a:lstStyle/>
        <a:p>
          <a:pPr algn="r" rtl="1"/>
          <a:r>
            <a:rPr lang="he-IL" dirty="0"/>
            <a:t>מודל </a:t>
          </a:r>
          <a:r>
            <a:rPr lang="he-IL" b="1" dirty="0"/>
            <a:t>מ"א</a:t>
          </a:r>
          <a:r>
            <a:rPr lang="he-IL" dirty="0"/>
            <a:t> – מיקום מערכות מיזוג, במידה ויתוכנן מערכת משותפת למספר מבנים, יש לתכנן את ההתחברות מחוץ למבנה אל פנים המבנה.</a:t>
          </a:r>
          <a:endParaRPr lang="en-US" dirty="0"/>
        </a:p>
      </dgm:t>
    </dgm:pt>
    <dgm:pt modelId="{A5DC7EF8-FBB4-42BB-9E62-D411CE5C3CAB}" type="parTrans" cxnId="{3CEAF068-183A-4362-97E7-EE497C401939}">
      <dgm:prSet/>
      <dgm:spPr/>
      <dgm:t>
        <a:bodyPr/>
        <a:lstStyle/>
        <a:p>
          <a:endParaRPr lang="en-US"/>
        </a:p>
      </dgm:t>
    </dgm:pt>
    <dgm:pt modelId="{B53933D7-3C7C-4EC3-9A7D-0C0FF054FB72}" type="sibTrans" cxnId="{3CEAF068-183A-4362-97E7-EE497C401939}">
      <dgm:prSet/>
      <dgm:spPr/>
      <dgm:t>
        <a:bodyPr/>
        <a:lstStyle/>
        <a:p>
          <a:endParaRPr lang="en-US"/>
        </a:p>
      </dgm:t>
    </dgm:pt>
    <dgm:pt modelId="{CC408A4A-FC53-4C9D-B98A-0A7F2D1C55D6}">
      <dgm:prSet/>
      <dgm:spPr/>
      <dgm:t>
        <a:bodyPr/>
        <a:lstStyle/>
        <a:p>
          <a:pPr algn="r" rtl="1"/>
          <a:r>
            <a:rPr lang="he-IL" dirty="0"/>
            <a:t>מודל </a:t>
          </a:r>
          <a:r>
            <a:rPr lang="he-IL" b="1" dirty="0"/>
            <a:t>קומפילציה</a:t>
          </a:r>
          <a:r>
            <a:rPr lang="he-IL" dirty="0"/>
            <a:t> – מודל המכיל את כל החמשת המודלים המקצועיים ומשלים את המידע מכלל </a:t>
          </a:r>
          <a:r>
            <a:rPr lang="he-IL" dirty="0" err="1"/>
            <a:t>הדסצפלינות</a:t>
          </a:r>
          <a:r>
            <a:rPr lang="he-IL" dirty="0"/>
            <a:t> האחרות. </a:t>
          </a:r>
          <a:endParaRPr lang="en-US" dirty="0"/>
        </a:p>
      </dgm:t>
    </dgm:pt>
    <dgm:pt modelId="{7297B6F5-B1C7-4D06-9C80-48B796706531}" type="parTrans" cxnId="{138EB2E4-1AC5-4774-868B-1D14BEF27037}">
      <dgm:prSet/>
      <dgm:spPr/>
      <dgm:t>
        <a:bodyPr/>
        <a:lstStyle/>
        <a:p>
          <a:endParaRPr lang="en-US"/>
        </a:p>
      </dgm:t>
    </dgm:pt>
    <dgm:pt modelId="{8D00A312-DCFF-41D2-A57C-3D704242E919}" type="sibTrans" cxnId="{138EB2E4-1AC5-4774-868B-1D14BEF27037}">
      <dgm:prSet/>
      <dgm:spPr/>
      <dgm:t>
        <a:bodyPr/>
        <a:lstStyle/>
        <a:p>
          <a:endParaRPr lang="en-US"/>
        </a:p>
      </dgm:t>
    </dgm:pt>
    <dgm:pt modelId="{991D9820-0E2F-4B93-A918-451CCBA623A8}" type="pres">
      <dgm:prSet presAssocID="{FE6F3DB3-43AD-4E3C-8AF0-2773A9E6571A}" presName="linear" presStyleCnt="0">
        <dgm:presLayoutVars>
          <dgm:animLvl val="lvl"/>
          <dgm:resizeHandles val="exact"/>
        </dgm:presLayoutVars>
      </dgm:prSet>
      <dgm:spPr/>
      <dgm:t>
        <a:bodyPr/>
        <a:lstStyle/>
        <a:p>
          <a:pPr rtl="1"/>
          <a:endParaRPr lang="he-IL"/>
        </a:p>
      </dgm:t>
    </dgm:pt>
    <dgm:pt modelId="{BAE75CDB-F1A7-457A-8599-83267D47F43D}" type="pres">
      <dgm:prSet presAssocID="{EA5A6B64-5664-4CD5-A7D4-327108B7E791}" presName="parentText" presStyleLbl="node1" presStyleIdx="0" presStyleCnt="6">
        <dgm:presLayoutVars>
          <dgm:chMax val="0"/>
          <dgm:bulletEnabled val="1"/>
        </dgm:presLayoutVars>
      </dgm:prSet>
      <dgm:spPr/>
      <dgm:t>
        <a:bodyPr/>
        <a:lstStyle/>
        <a:p>
          <a:pPr rtl="1"/>
          <a:endParaRPr lang="he-IL"/>
        </a:p>
      </dgm:t>
    </dgm:pt>
    <dgm:pt modelId="{1F7D5FC3-627E-4FD8-B711-E35D93A5D893}" type="pres">
      <dgm:prSet presAssocID="{A720289B-F909-4F9C-8B46-0D7F51A0EFFA}" presName="spacer" presStyleCnt="0"/>
      <dgm:spPr/>
    </dgm:pt>
    <dgm:pt modelId="{C7247507-3315-47D5-87E1-22FB1C66A0CA}" type="pres">
      <dgm:prSet presAssocID="{8484E99B-504F-4B0A-B747-8C3FF9E90E65}" presName="parentText" presStyleLbl="node1" presStyleIdx="1" presStyleCnt="6">
        <dgm:presLayoutVars>
          <dgm:chMax val="0"/>
          <dgm:bulletEnabled val="1"/>
        </dgm:presLayoutVars>
      </dgm:prSet>
      <dgm:spPr/>
      <dgm:t>
        <a:bodyPr/>
        <a:lstStyle/>
        <a:p>
          <a:pPr rtl="1"/>
          <a:endParaRPr lang="he-IL"/>
        </a:p>
      </dgm:t>
    </dgm:pt>
    <dgm:pt modelId="{36AFCB86-505F-41E5-952B-2883AC2D85F6}" type="pres">
      <dgm:prSet presAssocID="{3F08A20E-AD9A-4631-8DFD-C62B969C81C0}" presName="spacer" presStyleCnt="0"/>
      <dgm:spPr/>
    </dgm:pt>
    <dgm:pt modelId="{B4950BEA-FFFF-4B8D-8DC1-2040C9053332}" type="pres">
      <dgm:prSet presAssocID="{22798229-C08A-4C3F-BD6D-EAD44F4AF7E4}" presName="parentText" presStyleLbl="node1" presStyleIdx="2" presStyleCnt="6">
        <dgm:presLayoutVars>
          <dgm:chMax val="0"/>
          <dgm:bulletEnabled val="1"/>
        </dgm:presLayoutVars>
      </dgm:prSet>
      <dgm:spPr/>
      <dgm:t>
        <a:bodyPr/>
        <a:lstStyle/>
        <a:p>
          <a:pPr rtl="1"/>
          <a:endParaRPr lang="he-IL"/>
        </a:p>
      </dgm:t>
    </dgm:pt>
    <dgm:pt modelId="{903AC0AB-D662-4057-9F07-1AFFD9396EDE}" type="pres">
      <dgm:prSet presAssocID="{5C88B33D-C372-4A49-881D-AD2529051928}" presName="spacer" presStyleCnt="0"/>
      <dgm:spPr/>
    </dgm:pt>
    <dgm:pt modelId="{6D7F6ABB-29A5-42CE-8FBE-766DD9FB7538}" type="pres">
      <dgm:prSet presAssocID="{8EB58E6B-6986-44CE-8D6B-C552ADC8F845}" presName="parentText" presStyleLbl="node1" presStyleIdx="3" presStyleCnt="6">
        <dgm:presLayoutVars>
          <dgm:chMax val="0"/>
          <dgm:bulletEnabled val="1"/>
        </dgm:presLayoutVars>
      </dgm:prSet>
      <dgm:spPr/>
      <dgm:t>
        <a:bodyPr/>
        <a:lstStyle/>
        <a:p>
          <a:pPr rtl="1"/>
          <a:endParaRPr lang="he-IL"/>
        </a:p>
      </dgm:t>
    </dgm:pt>
    <dgm:pt modelId="{5F850B5B-F4A4-4C63-AE9B-0FBABD783838}" type="pres">
      <dgm:prSet presAssocID="{78B1B76C-3F8D-46F3-A414-4E2BC7F8A99F}" presName="spacer" presStyleCnt="0"/>
      <dgm:spPr/>
    </dgm:pt>
    <dgm:pt modelId="{83658E45-0433-466D-A1F6-A6B274BE36BA}" type="pres">
      <dgm:prSet presAssocID="{6DD8206D-3D78-4489-8872-CC61D8A5C4C4}" presName="parentText" presStyleLbl="node1" presStyleIdx="4" presStyleCnt="6">
        <dgm:presLayoutVars>
          <dgm:chMax val="0"/>
          <dgm:bulletEnabled val="1"/>
        </dgm:presLayoutVars>
      </dgm:prSet>
      <dgm:spPr/>
      <dgm:t>
        <a:bodyPr/>
        <a:lstStyle/>
        <a:p>
          <a:pPr rtl="1"/>
          <a:endParaRPr lang="he-IL"/>
        </a:p>
      </dgm:t>
    </dgm:pt>
    <dgm:pt modelId="{DCCF1E41-E781-40BB-B192-9DC5184E53D0}" type="pres">
      <dgm:prSet presAssocID="{B53933D7-3C7C-4EC3-9A7D-0C0FF054FB72}" presName="spacer" presStyleCnt="0"/>
      <dgm:spPr/>
    </dgm:pt>
    <dgm:pt modelId="{A886D6DC-3B6D-4536-A6F0-913617C0244B}" type="pres">
      <dgm:prSet presAssocID="{CC408A4A-FC53-4C9D-B98A-0A7F2D1C55D6}" presName="parentText" presStyleLbl="node1" presStyleIdx="5" presStyleCnt="6">
        <dgm:presLayoutVars>
          <dgm:chMax val="0"/>
          <dgm:bulletEnabled val="1"/>
        </dgm:presLayoutVars>
      </dgm:prSet>
      <dgm:spPr/>
      <dgm:t>
        <a:bodyPr/>
        <a:lstStyle/>
        <a:p>
          <a:pPr rtl="1"/>
          <a:endParaRPr lang="he-IL"/>
        </a:p>
      </dgm:t>
    </dgm:pt>
  </dgm:ptLst>
  <dgm:cxnLst>
    <dgm:cxn modelId="{D4060A3D-51C5-4014-917B-1D43BD478730}" type="presOf" srcId="{CC408A4A-FC53-4C9D-B98A-0A7F2D1C55D6}" destId="{A886D6DC-3B6D-4536-A6F0-913617C0244B}" srcOrd="0" destOrd="0" presId="urn:microsoft.com/office/officeart/2005/8/layout/vList2"/>
    <dgm:cxn modelId="{942A30D8-CC84-470D-9FE5-6C38630917D9}" type="presOf" srcId="{8EB58E6B-6986-44CE-8D6B-C552ADC8F845}" destId="{6D7F6ABB-29A5-42CE-8FBE-766DD9FB7538}" srcOrd="0" destOrd="0" presId="urn:microsoft.com/office/officeart/2005/8/layout/vList2"/>
    <dgm:cxn modelId="{38CFEF6B-4557-4FBB-A1C9-439E32DDE7DB}" srcId="{FE6F3DB3-43AD-4E3C-8AF0-2773A9E6571A}" destId="{8EB58E6B-6986-44CE-8D6B-C552ADC8F845}" srcOrd="3" destOrd="0" parTransId="{4CBF9EDE-2C24-440B-AD2F-DF1A764776D0}" sibTransId="{78B1B76C-3F8D-46F3-A414-4E2BC7F8A99F}"/>
    <dgm:cxn modelId="{F88BA5DB-7B8B-4A5C-96B9-F4DAB9806F11}" srcId="{FE6F3DB3-43AD-4E3C-8AF0-2773A9E6571A}" destId="{8484E99B-504F-4B0A-B747-8C3FF9E90E65}" srcOrd="1" destOrd="0" parTransId="{897C85D0-FD77-4312-A337-E2CD89C28225}" sibTransId="{3F08A20E-AD9A-4631-8DFD-C62B969C81C0}"/>
    <dgm:cxn modelId="{5F156679-4C39-4B06-98C4-4532DF1DFE55}" srcId="{FE6F3DB3-43AD-4E3C-8AF0-2773A9E6571A}" destId="{EA5A6B64-5664-4CD5-A7D4-327108B7E791}" srcOrd="0" destOrd="0" parTransId="{35CECA6F-4780-4237-A400-D2AE0F510DD6}" sibTransId="{A720289B-F909-4F9C-8B46-0D7F51A0EFFA}"/>
    <dgm:cxn modelId="{EFCB3109-615C-412B-B006-2F7DE6BBA654}" type="presOf" srcId="{6DD8206D-3D78-4489-8872-CC61D8A5C4C4}" destId="{83658E45-0433-466D-A1F6-A6B274BE36BA}" srcOrd="0" destOrd="0" presId="urn:microsoft.com/office/officeart/2005/8/layout/vList2"/>
    <dgm:cxn modelId="{FA560D47-4F41-4311-8B5C-7DD5F1B117A2}" type="presOf" srcId="{22798229-C08A-4C3F-BD6D-EAD44F4AF7E4}" destId="{B4950BEA-FFFF-4B8D-8DC1-2040C9053332}" srcOrd="0" destOrd="0" presId="urn:microsoft.com/office/officeart/2005/8/layout/vList2"/>
    <dgm:cxn modelId="{508B62DC-3DC8-4D8C-A104-261B8BE5B768}" type="presOf" srcId="{EA5A6B64-5664-4CD5-A7D4-327108B7E791}" destId="{BAE75CDB-F1A7-457A-8599-83267D47F43D}" srcOrd="0" destOrd="0" presId="urn:microsoft.com/office/officeart/2005/8/layout/vList2"/>
    <dgm:cxn modelId="{DA8FC251-B73A-4B46-8873-E4C7B82C40D5}" srcId="{FE6F3DB3-43AD-4E3C-8AF0-2773A9E6571A}" destId="{22798229-C08A-4C3F-BD6D-EAD44F4AF7E4}" srcOrd="2" destOrd="0" parTransId="{308B366D-3401-483F-8961-A940FAE378AE}" sibTransId="{5C88B33D-C372-4A49-881D-AD2529051928}"/>
    <dgm:cxn modelId="{138EB2E4-1AC5-4774-868B-1D14BEF27037}" srcId="{FE6F3DB3-43AD-4E3C-8AF0-2773A9E6571A}" destId="{CC408A4A-FC53-4C9D-B98A-0A7F2D1C55D6}" srcOrd="5" destOrd="0" parTransId="{7297B6F5-B1C7-4D06-9C80-48B796706531}" sibTransId="{8D00A312-DCFF-41D2-A57C-3D704242E919}"/>
    <dgm:cxn modelId="{AC2D913C-9D25-4CAA-ABBC-FC1E3AE10946}" type="presOf" srcId="{8484E99B-504F-4B0A-B747-8C3FF9E90E65}" destId="{C7247507-3315-47D5-87E1-22FB1C66A0CA}" srcOrd="0" destOrd="0" presId="urn:microsoft.com/office/officeart/2005/8/layout/vList2"/>
    <dgm:cxn modelId="{E10F6B8D-0499-480B-B1F5-B6892091CE21}" type="presOf" srcId="{FE6F3DB3-43AD-4E3C-8AF0-2773A9E6571A}" destId="{991D9820-0E2F-4B93-A918-451CCBA623A8}" srcOrd="0" destOrd="0" presId="urn:microsoft.com/office/officeart/2005/8/layout/vList2"/>
    <dgm:cxn modelId="{3CEAF068-183A-4362-97E7-EE497C401939}" srcId="{FE6F3DB3-43AD-4E3C-8AF0-2773A9E6571A}" destId="{6DD8206D-3D78-4489-8872-CC61D8A5C4C4}" srcOrd="4" destOrd="0" parTransId="{A5DC7EF8-FBB4-42BB-9E62-D411CE5C3CAB}" sibTransId="{B53933D7-3C7C-4EC3-9A7D-0C0FF054FB72}"/>
    <dgm:cxn modelId="{E478AE92-1190-4489-9DA3-4D53E47A453F}" type="presParOf" srcId="{991D9820-0E2F-4B93-A918-451CCBA623A8}" destId="{BAE75CDB-F1A7-457A-8599-83267D47F43D}" srcOrd="0" destOrd="0" presId="urn:microsoft.com/office/officeart/2005/8/layout/vList2"/>
    <dgm:cxn modelId="{D1872D2F-0F5A-4B8A-8E3C-EA0B3E541EF2}" type="presParOf" srcId="{991D9820-0E2F-4B93-A918-451CCBA623A8}" destId="{1F7D5FC3-627E-4FD8-B711-E35D93A5D893}" srcOrd="1" destOrd="0" presId="urn:microsoft.com/office/officeart/2005/8/layout/vList2"/>
    <dgm:cxn modelId="{672E69F5-4BB2-4164-8AFB-93BBA20C133D}" type="presParOf" srcId="{991D9820-0E2F-4B93-A918-451CCBA623A8}" destId="{C7247507-3315-47D5-87E1-22FB1C66A0CA}" srcOrd="2" destOrd="0" presId="urn:microsoft.com/office/officeart/2005/8/layout/vList2"/>
    <dgm:cxn modelId="{C3CB7A5C-92A0-4BF4-9FAB-008BE53032D5}" type="presParOf" srcId="{991D9820-0E2F-4B93-A918-451CCBA623A8}" destId="{36AFCB86-505F-41E5-952B-2883AC2D85F6}" srcOrd="3" destOrd="0" presId="urn:microsoft.com/office/officeart/2005/8/layout/vList2"/>
    <dgm:cxn modelId="{308EDBBC-C235-4072-9BEE-45CD1E3CEA2D}" type="presParOf" srcId="{991D9820-0E2F-4B93-A918-451CCBA623A8}" destId="{B4950BEA-FFFF-4B8D-8DC1-2040C9053332}" srcOrd="4" destOrd="0" presId="urn:microsoft.com/office/officeart/2005/8/layout/vList2"/>
    <dgm:cxn modelId="{E5873283-0E82-4C8A-B2F4-27DDE5ED34C6}" type="presParOf" srcId="{991D9820-0E2F-4B93-A918-451CCBA623A8}" destId="{903AC0AB-D662-4057-9F07-1AFFD9396EDE}" srcOrd="5" destOrd="0" presId="urn:microsoft.com/office/officeart/2005/8/layout/vList2"/>
    <dgm:cxn modelId="{93F55EF9-23D1-47A2-8B71-4823B0DF41BF}" type="presParOf" srcId="{991D9820-0E2F-4B93-A918-451CCBA623A8}" destId="{6D7F6ABB-29A5-42CE-8FBE-766DD9FB7538}" srcOrd="6" destOrd="0" presId="urn:microsoft.com/office/officeart/2005/8/layout/vList2"/>
    <dgm:cxn modelId="{066EDC58-6836-425B-A794-EF57133287A9}" type="presParOf" srcId="{991D9820-0E2F-4B93-A918-451CCBA623A8}" destId="{5F850B5B-F4A4-4C63-AE9B-0FBABD783838}" srcOrd="7" destOrd="0" presId="urn:microsoft.com/office/officeart/2005/8/layout/vList2"/>
    <dgm:cxn modelId="{AD402D40-488D-42F2-8850-2AD7FBD9209A}" type="presParOf" srcId="{991D9820-0E2F-4B93-A918-451CCBA623A8}" destId="{83658E45-0433-466D-A1F6-A6B274BE36BA}" srcOrd="8" destOrd="0" presId="urn:microsoft.com/office/officeart/2005/8/layout/vList2"/>
    <dgm:cxn modelId="{60F56A11-6563-47E5-B6E5-2FEE13F4E671}" type="presParOf" srcId="{991D9820-0E2F-4B93-A918-451CCBA623A8}" destId="{DCCF1E41-E781-40BB-B192-9DC5184E53D0}" srcOrd="9" destOrd="0" presId="urn:microsoft.com/office/officeart/2005/8/layout/vList2"/>
    <dgm:cxn modelId="{CA0A5FF4-7419-47A4-BC4C-32A866D7BA05}" type="presParOf" srcId="{991D9820-0E2F-4B93-A918-451CCBA623A8}" destId="{A886D6DC-3B6D-4536-A6F0-913617C0244B}"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E6F3DB3-43AD-4E3C-8AF0-2773A9E6571A}"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EA5A6B64-5664-4CD5-A7D4-327108B7E791}">
      <dgm:prSet/>
      <dgm:spPr/>
      <dgm:t>
        <a:bodyPr/>
        <a:lstStyle/>
        <a:p>
          <a:pPr algn="r" rtl="1"/>
          <a:r>
            <a:rPr lang="he-IL" dirty="0"/>
            <a:t>שישה מודלים (אדריכלות, </a:t>
          </a:r>
          <a:r>
            <a:rPr lang="he-IL" dirty="0" err="1"/>
            <a:t>קונסט</a:t>
          </a:r>
          <a:r>
            <a:rPr lang="he-IL" dirty="0"/>
            <a:t>', מ"א, חשמל, </a:t>
          </a:r>
          <a:r>
            <a:rPr lang="he-IL" dirty="0" err="1"/>
            <a:t>אינסט</a:t>
          </a:r>
          <a:r>
            <a:rPr lang="he-IL" dirty="0"/>
            <a:t>', קומפילציה)</a:t>
          </a:r>
          <a:endParaRPr lang="en-US" dirty="0"/>
        </a:p>
      </dgm:t>
    </dgm:pt>
    <dgm:pt modelId="{35CECA6F-4780-4237-A400-D2AE0F510DD6}" type="parTrans" cxnId="{5F156679-4C39-4B06-98C4-4532DF1DFE55}">
      <dgm:prSet/>
      <dgm:spPr/>
      <dgm:t>
        <a:bodyPr/>
        <a:lstStyle/>
        <a:p>
          <a:endParaRPr lang="en-US"/>
        </a:p>
      </dgm:t>
    </dgm:pt>
    <dgm:pt modelId="{A720289B-F909-4F9C-8B46-0D7F51A0EFFA}" type="sibTrans" cxnId="{5F156679-4C39-4B06-98C4-4532DF1DFE55}">
      <dgm:prSet/>
      <dgm:spPr/>
      <dgm:t>
        <a:bodyPr/>
        <a:lstStyle/>
        <a:p>
          <a:endParaRPr lang="en-US"/>
        </a:p>
      </dgm:t>
    </dgm:pt>
    <dgm:pt modelId="{8484E99B-504F-4B0A-B747-8C3FF9E90E65}">
      <dgm:prSet/>
      <dgm:spPr/>
      <dgm:t>
        <a:bodyPr/>
        <a:lstStyle/>
        <a:p>
          <a:pPr algn="r" rtl="1"/>
          <a:r>
            <a:rPr lang="he-IL" dirty="0"/>
            <a:t>האלמנטים במודל התלת- ממדי יוצגו באופן הכולל כמויות כלליות, מידות, צורה, מיקום ואוריינטציה</a:t>
          </a:r>
          <a:endParaRPr lang="en-US" dirty="0"/>
        </a:p>
      </dgm:t>
    </dgm:pt>
    <dgm:pt modelId="{897C85D0-FD77-4312-A337-E2CD89C28225}" type="parTrans" cxnId="{F88BA5DB-7B8B-4A5C-96B9-F4DAB9806F11}">
      <dgm:prSet/>
      <dgm:spPr/>
      <dgm:t>
        <a:bodyPr/>
        <a:lstStyle/>
        <a:p>
          <a:endParaRPr lang="en-US"/>
        </a:p>
      </dgm:t>
    </dgm:pt>
    <dgm:pt modelId="{3F08A20E-AD9A-4631-8DFD-C62B969C81C0}" type="sibTrans" cxnId="{F88BA5DB-7B8B-4A5C-96B9-F4DAB9806F11}">
      <dgm:prSet/>
      <dgm:spPr/>
      <dgm:t>
        <a:bodyPr/>
        <a:lstStyle/>
        <a:p>
          <a:endParaRPr lang="en-US"/>
        </a:p>
      </dgm:t>
    </dgm:pt>
    <dgm:pt modelId="{22798229-C08A-4C3F-BD6D-EAD44F4AF7E4}">
      <dgm:prSet/>
      <dgm:spPr/>
      <dgm:t>
        <a:bodyPr/>
        <a:lstStyle/>
        <a:p>
          <a:pPr algn="r" rtl="1"/>
          <a:r>
            <a:rPr lang="he-IL" dirty="0"/>
            <a:t>בשלב זה יושלם תיאום התכנון ותיאום המערכות</a:t>
          </a:r>
          <a:endParaRPr lang="en-US" dirty="0"/>
        </a:p>
      </dgm:t>
    </dgm:pt>
    <dgm:pt modelId="{308B366D-3401-483F-8961-A940FAE378AE}" type="parTrans" cxnId="{DA8FC251-B73A-4B46-8873-E4C7B82C40D5}">
      <dgm:prSet/>
      <dgm:spPr/>
      <dgm:t>
        <a:bodyPr/>
        <a:lstStyle/>
        <a:p>
          <a:endParaRPr lang="en-US"/>
        </a:p>
      </dgm:t>
    </dgm:pt>
    <dgm:pt modelId="{5C88B33D-C372-4A49-881D-AD2529051928}" type="sibTrans" cxnId="{DA8FC251-B73A-4B46-8873-E4C7B82C40D5}">
      <dgm:prSet/>
      <dgm:spPr/>
      <dgm:t>
        <a:bodyPr/>
        <a:lstStyle/>
        <a:p>
          <a:endParaRPr lang="en-US"/>
        </a:p>
      </dgm:t>
    </dgm:pt>
    <dgm:pt modelId="{8EB58E6B-6986-44CE-8D6B-C552ADC8F845}">
      <dgm:prSet/>
      <dgm:spPr/>
      <dgm:t>
        <a:bodyPr/>
        <a:lstStyle/>
        <a:p>
          <a:pPr algn="r" rtl="1"/>
          <a:r>
            <a:rPr lang="he-IL" dirty="0"/>
            <a:t>אלמנטים במודל התלת-ממדי יוצגו באופן הכולל כמויות כלליות, מידות, צורה, מיקום, ואוריינטציה</a:t>
          </a:r>
          <a:endParaRPr lang="en-US" dirty="0"/>
        </a:p>
      </dgm:t>
    </dgm:pt>
    <dgm:pt modelId="{4CBF9EDE-2C24-440B-AD2F-DF1A764776D0}" type="parTrans" cxnId="{38CFEF6B-4557-4FBB-A1C9-439E32DDE7DB}">
      <dgm:prSet/>
      <dgm:spPr/>
      <dgm:t>
        <a:bodyPr/>
        <a:lstStyle/>
        <a:p>
          <a:endParaRPr lang="en-US"/>
        </a:p>
      </dgm:t>
    </dgm:pt>
    <dgm:pt modelId="{78B1B76C-3F8D-46F3-A414-4E2BC7F8A99F}" type="sibTrans" cxnId="{38CFEF6B-4557-4FBB-A1C9-439E32DDE7DB}">
      <dgm:prSet/>
      <dgm:spPr/>
      <dgm:t>
        <a:bodyPr/>
        <a:lstStyle/>
        <a:p>
          <a:endParaRPr lang="en-US"/>
        </a:p>
      </dgm:t>
    </dgm:pt>
    <dgm:pt modelId="{6DD8206D-3D78-4489-8872-CC61D8A5C4C4}">
      <dgm:prSet/>
      <dgm:spPr/>
      <dgm:t>
        <a:bodyPr/>
        <a:lstStyle/>
        <a:p>
          <a:pPr algn="r" rtl="1"/>
          <a:r>
            <a:rPr lang="he-IL" dirty="0"/>
            <a:t>בשלב זה יש להשלים את תיאום המערכות.</a:t>
          </a:r>
          <a:endParaRPr lang="en-US" dirty="0"/>
        </a:p>
      </dgm:t>
    </dgm:pt>
    <dgm:pt modelId="{A5DC7EF8-FBB4-42BB-9E62-D411CE5C3CAB}" type="parTrans" cxnId="{3CEAF068-183A-4362-97E7-EE497C401939}">
      <dgm:prSet/>
      <dgm:spPr/>
      <dgm:t>
        <a:bodyPr/>
        <a:lstStyle/>
        <a:p>
          <a:endParaRPr lang="en-US"/>
        </a:p>
      </dgm:t>
    </dgm:pt>
    <dgm:pt modelId="{B53933D7-3C7C-4EC3-9A7D-0C0FF054FB72}" type="sibTrans" cxnId="{3CEAF068-183A-4362-97E7-EE497C401939}">
      <dgm:prSet/>
      <dgm:spPr/>
      <dgm:t>
        <a:bodyPr/>
        <a:lstStyle/>
        <a:p>
          <a:endParaRPr lang="en-US"/>
        </a:p>
      </dgm:t>
    </dgm:pt>
    <dgm:pt modelId="{991D9820-0E2F-4B93-A918-451CCBA623A8}" type="pres">
      <dgm:prSet presAssocID="{FE6F3DB3-43AD-4E3C-8AF0-2773A9E6571A}" presName="linear" presStyleCnt="0">
        <dgm:presLayoutVars>
          <dgm:animLvl val="lvl"/>
          <dgm:resizeHandles val="exact"/>
        </dgm:presLayoutVars>
      </dgm:prSet>
      <dgm:spPr/>
      <dgm:t>
        <a:bodyPr/>
        <a:lstStyle/>
        <a:p>
          <a:pPr rtl="1"/>
          <a:endParaRPr lang="he-IL"/>
        </a:p>
      </dgm:t>
    </dgm:pt>
    <dgm:pt modelId="{BAE75CDB-F1A7-457A-8599-83267D47F43D}" type="pres">
      <dgm:prSet presAssocID="{EA5A6B64-5664-4CD5-A7D4-327108B7E791}" presName="parentText" presStyleLbl="node1" presStyleIdx="0" presStyleCnt="5">
        <dgm:presLayoutVars>
          <dgm:chMax val="0"/>
          <dgm:bulletEnabled val="1"/>
        </dgm:presLayoutVars>
      </dgm:prSet>
      <dgm:spPr/>
      <dgm:t>
        <a:bodyPr/>
        <a:lstStyle/>
        <a:p>
          <a:pPr rtl="1"/>
          <a:endParaRPr lang="he-IL"/>
        </a:p>
      </dgm:t>
    </dgm:pt>
    <dgm:pt modelId="{1F7D5FC3-627E-4FD8-B711-E35D93A5D893}" type="pres">
      <dgm:prSet presAssocID="{A720289B-F909-4F9C-8B46-0D7F51A0EFFA}" presName="spacer" presStyleCnt="0"/>
      <dgm:spPr/>
    </dgm:pt>
    <dgm:pt modelId="{C7247507-3315-47D5-87E1-22FB1C66A0CA}" type="pres">
      <dgm:prSet presAssocID="{8484E99B-504F-4B0A-B747-8C3FF9E90E65}" presName="parentText" presStyleLbl="node1" presStyleIdx="1" presStyleCnt="5" custLinFactNeighborX="8545" custLinFactNeighborY="19819">
        <dgm:presLayoutVars>
          <dgm:chMax val="0"/>
          <dgm:bulletEnabled val="1"/>
        </dgm:presLayoutVars>
      </dgm:prSet>
      <dgm:spPr/>
      <dgm:t>
        <a:bodyPr/>
        <a:lstStyle/>
        <a:p>
          <a:pPr rtl="1"/>
          <a:endParaRPr lang="he-IL"/>
        </a:p>
      </dgm:t>
    </dgm:pt>
    <dgm:pt modelId="{36AFCB86-505F-41E5-952B-2883AC2D85F6}" type="pres">
      <dgm:prSet presAssocID="{3F08A20E-AD9A-4631-8DFD-C62B969C81C0}" presName="spacer" presStyleCnt="0"/>
      <dgm:spPr/>
    </dgm:pt>
    <dgm:pt modelId="{B4950BEA-FFFF-4B8D-8DC1-2040C9053332}" type="pres">
      <dgm:prSet presAssocID="{22798229-C08A-4C3F-BD6D-EAD44F4AF7E4}" presName="parentText" presStyleLbl="node1" presStyleIdx="2" presStyleCnt="5">
        <dgm:presLayoutVars>
          <dgm:chMax val="0"/>
          <dgm:bulletEnabled val="1"/>
        </dgm:presLayoutVars>
      </dgm:prSet>
      <dgm:spPr/>
      <dgm:t>
        <a:bodyPr/>
        <a:lstStyle/>
        <a:p>
          <a:pPr rtl="1"/>
          <a:endParaRPr lang="he-IL"/>
        </a:p>
      </dgm:t>
    </dgm:pt>
    <dgm:pt modelId="{903AC0AB-D662-4057-9F07-1AFFD9396EDE}" type="pres">
      <dgm:prSet presAssocID="{5C88B33D-C372-4A49-881D-AD2529051928}" presName="spacer" presStyleCnt="0"/>
      <dgm:spPr/>
    </dgm:pt>
    <dgm:pt modelId="{6D7F6ABB-29A5-42CE-8FBE-766DD9FB7538}" type="pres">
      <dgm:prSet presAssocID="{8EB58E6B-6986-44CE-8D6B-C552ADC8F845}" presName="parentText" presStyleLbl="node1" presStyleIdx="3" presStyleCnt="5">
        <dgm:presLayoutVars>
          <dgm:chMax val="0"/>
          <dgm:bulletEnabled val="1"/>
        </dgm:presLayoutVars>
      </dgm:prSet>
      <dgm:spPr/>
      <dgm:t>
        <a:bodyPr/>
        <a:lstStyle/>
        <a:p>
          <a:pPr rtl="1"/>
          <a:endParaRPr lang="he-IL"/>
        </a:p>
      </dgm:t>
    </dgm:pt>
    <dgm:pt modelId="{5F850B5B-F4A4-4C63-AE9B-0FBABD783838}" type="pres">
      <dgm:prSet presAssocID="{78B1B76C-3F8D-46F3-A414-4E2BC7F8A99F}" presName="spacer" presStyleCnt="0"/>
      <dgm:spPr/>
    </dgm:pt>
    <dgm:pt modelId="{83658E45-0433-466D-A1F6-A6B274BE36BA}" type="pres">
      <dgm:prSet presAssocID="{6DD8206D-3D78-4489-8872-CC61D8A5C4C4}" presName="parentText" presStyleLbl="node1" presStyleIdx="4" presStyleCnt="5">
        <dgm:presLayoutVars>
          <dgm:chMax val="0"/>
          <dgm:bulletEnabled val="1"/>
        </dgm:presLayoutVars>
      </dgm:prSet>
      <dgm:spPr/>
      <dgm:t>
        <a:bodyPr/>
        <a:lstStyle/>
        <a:p>
          <a:pPr rtl="1"/>
          <a:endParaRPr lang="he-IL"/>
        </a:p>
      </dgm:t>
    </dgm:pt>
  </dgm:ptLst>
  <dgm:cxnLst>
    <dgm:cxn modelId="{942A30D8-CC84-470D-9FE5-6C38630917D9}" type="presOf" srcId="{8EB58E6B-6986-44CE-8D6B-C552ADC8F845}" destId="{6D7F6ABB-29A5-42CE-8FBE-766DD9FB7538}" srcOrd="0" destOrd="0" presId="urn:microsoft.com/office/officeart/2005/8/layout/vList2"/>
    <dgm:cxn modelId="{38CFEF6B-4557-4FBB-A1C9-439E32DDE7DB}" srcId="{FE6F3DB3-43AD-4E3C-8AF0-2773A9E6571A}" destId="{8EB58E6B-6986-44CE-8D6B-C552ADC8F845}" srcOrd="3" destOrd="0" parTransId="{4CBF9EDE-2C24-440B-AD2F-DF1A764776D0}" sibTransId="{78B1B76C-3F8D-46F3-A414-4E2BC7F8A99F}"/>
    <dgm:cxn modelId="{F88BA5DB-7B8B-4A5C-96B9-F4DAB9806F11}" srcId="{FE6F3DB3-43AD-4E3C-8AF0-2773A9E6571A}" destId="{8484E99B-504F-4B0A-B747-8C3FF9E90E65}" srcOrd="1" destOrd="0" parTransId="{897C85D0-FD77-4312-A337-E2CD89C28225}" sibTransId="{3F08A20E-AD9A-4631-8DFD-C62B969C81C0}"/>
    <dgm:cxn modelId="{5F156679-4C39-4B06-98C4-4532DF1DFE55}" srcId="{FE6F3DB3-43AD-4E3C-8AF0-2773A9E6571A}" destId="{EA5A6B64-5664-4CD5-A7D4-327108B7E791}" srcOrd="0" destOrd="0" parTransId="{35CECA6F-4780-4237-A400-D2AE0F510DD6}" sibTransId="{A720289B-F909-4F9C-8B46-0D7F51A0EFFA}"/>
    <dgm:cxn modelId="{EFCB3109-615C-412B-B006-2F7DE6BBA654}" type="presOf" srcId="{6DD8206D-3D78-4489-8872-CC61D8A5C4C4}" destId="{83658E45-0433-466D-A1F6-A6B274BE36BA}" srcOrd="0" destOrd="0" presId="urn:microsoft.com/office/officeart/2005/8/layout/vList2"/>
    <dgm:cxn modelId="{FA560D47-4F41-4311-8B5C-7DD5F1B117A2}" type="presOf" srcId="{22798229-C08A-4C3F-BD6D-EAD44F4AF7E4}" destId="{B4950BEA-FFFF-4B8D-8DC1-2040C9053332}" srcOrd="0" destOrd="0" presId="urn:microsoft.com/office/officeart/2005/8/layout/vList2"/>
    <dgm:cxn modelId="{508B62DC-3DC8-4D8C-A104-261B8BE5B768}" type="presOf" srcId="{EA5A6B64-5664-4CD5-A7D4-327108B7E791}" destId="{BAE75CDB-F1A7-457A-8599-83267D47F43D}" srcOrd="0" destOrd="0" presId="urn:microsoft.com/office/officeart/2005/8/layout/vList2"/>
    <dgm:cxn modelId="{DA8FC251-B73A-4B46-8873-E4C7B82C40D5}" srcId="{FE6F3DB3-43AD-4E3C-8AF0-2773A9E6571A}" destId="{22798229-C08A-4C3F-BD6D-EAD44F4AF7E4}" srcOrd="2" destOrd="0" parTransId="{308B366D-3401-483F-8961-A940FAE378AE}" sibTransId="{5C88B33D-C372-4A49-881D-AD2529051928}"/>
    <dgm:cxn modelId="{AC2D913C-9D25-4CAA-ABBC-FC1E3AE10946}" type="presOf" srcId="{8484E99B-504F-4B0A-B747-8C3FF9E90E65}" destId="{C7247507-3315-47D5-87E1-22FB1C66A0CA}" srcOrd="0" destOrd="0" presId="urn:microsoft.com/office/officeart/2005/8/layout/vList2"/>
    <dgm:cxn modelId="{E10F6B8D-0499-480B-B1F5-B6892091CE21}" type="presOf" srcId="{FE6F3DB3-43AD-4E3C-8AF0-2773A9E6571A}" destId="{991D9820-0E2F-4B93-A918-451CCBA623A8}" srcOrd="0" destOrd="0" presId="urn:microsoft.com/office/officeart/2005/8/layout/vList2"/>
    <dgm:cxn modelId="{3CEAF068-183A-4362-97E7-EE497C401939}" srcId="{FE6F3DB3-43AD-4E3C-8AF0-2773A9E6571A}" destId="{6DD8206D-3D78-4489-8872-CC61D8A5C4C4}" srcOrd="4" destOrd="0" parTransId="{A5DC7EF8-FBB4-42BB-9E62-D411CE5C3CAB}" sibTransId="{B53933D7-3C7C-4EC3-9A7D-0C0FF054FB72}"/>
    <dgm:cxn modelId="{E478AE92-1190-4489-9DA3-4D53E47A453F}" type="presParOf" srcId="{991D9820-0E2F-4B93-A918-451CCBA623A8}" destId="{BAE75CDB-F1A7-457A-8599-83267D47F43D}" srcOrd="0" destOrd="0" presId="urn:microsoft.com/office/officeart/2005/8/layout/vList2"/>
    <dgm:cxn modelId="{D1872D2F-0F5A-4B8A-8E3C-EA0B3E541EF2}" type="presParOf" srcId="{991D9820-0E2F-4B93-A918-451CCBA623A8}" destId="{1F7D5FC3-627E-4FD8-B711-E35D93A5D893}" srcOrd="1" destOrd="0" presId="urn:microsoft.com/office/officeart/2005/8/layout/vList2"/>
    <dgm:cxn modelId="{672E69F5-4BB2-4164-8AFB-93BBA20C133D}" type="presParOf" srcId="{991D9820-0E2F-4B93-A918-451CCBA623A8}" destId="{C7247507-3315-47D5-87E1-22FB1C66A0CA}" srcOrd="2" destOrd="0" presId="urn:microsoft.com/office/officeart/2005/8/layout/vList2"/>
    <dgm:cxn modelId="{C3CB7A5C-92A0-4BF4-9FAB-008BE53032D5}" type="presParOf" srcId="{991D9820-0E2F-4B93-A918-451CCBA623A8}" destId="{36AFCB86-505F-41E5-952B-2883AC2D85F6}" srcOrd="3" destOrd="0" presId="urn:microsoft.com/office/officeart/2005/8/layout/vList2"/>
    <dgm:cxn modelId="{308EDBBC-C235-4072-9BEE-45CD1E3CEA2D}" type="presParOf" srcId="{991D9820-0E2F-4B93-A918-451CCBA623A8}" destId="{B4950BEA-FFFF-4B8D-8DC1-2040C9053332}" srcOrd="4" destOrd="0" presId="urn:microsoft.com/office/officeart/2005/8/layout/vList2"/>
    <dgm:cxn modelId="{E5873283-0E82-4C8A-B2F4-27DDE5ED34C6}" type="presParOf" srcId="{991D9820-0E2F-4B93-A918-451CCBA623A8}" destId="{903AC0AB-D662-4057-9F07-1AFFD9396EDE}" srcOrd="5" destOrd="0" presId="urn:microsoft.com/office/officeart/2005/8/layout/vList2"/>
    <dgm:cxn modelId="{93F55EF9-23D1-47A2-8B71-4823B0DF41BF}" type="presParOf" srcId="{991D9820-0E2F-4B93-A918-451CCBA623A8}" destId="{6D7F6ABB-29A5-42CE-8FBE-766DD9FB7538}" srcOrd="6" destOrd="0" presId="urn:microsoft.com/office/officeart/2005/8/layout/vList2"/>
    <dgm:cxn modelId="{066EDC58-6836-425B-A794-EF57133287A9}" type="presParOf" srcId="{991D9820-0E2F-4B93-A918-451CCBA623A8}" destId="{5F850B5B-F4A4-4C63-AE9B-0FBABD783838}" srcOrd="7" destOrd="0" presId="urn:microsoft.com/office/officeart/2005/8/layout/vList2"/>
    <dgm:cxn modelId="{AD402D40-488D-42F2-8850-2AD7FBD9209A}" type="presParOf" srcId="{991D9820-0E2F-4B93-A918-451CCBA623A8}" destId="{83658E45-0433-466D-A1F6-A6B274BE36BA}"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E6F3DB3-43AD-4E3C-8AF0-2773A9E6571A}"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EA5A6B64-5664-4CD5-A7D4-327108B7E791}">
      <dgm:prSet/>
      <dgm:spPr/>
      <dgm:t>
        <a:bodyPr/>
        <a:lstStyle/>
        <a:p>
          <a:pPr algn="r" rtl="1"/>
          <a:r>
            <a:rPr lang="he-IL" dirty="0"/>
            <a:t>שישה מודלים (אדריכלות, </a:t>
          </a:r>
          <a:r>
            <a:rPr lang="he-IL" dirty="0" err="1"/>
            <a:t>קונסט</a:t>
          </a:r>
          <a:r>
            <a:rPr lang="he-IL" dirty="0"/>
            <a:t>', מ"א, חשמל, </a:t>
          </a:r>
          <a:r>
            <a:rPr lang="he-IL" dirty="0" err="1"/>
            <a:t>אינסט</a:t>
          </a:r>
          <a:r>
            <a:rPr lang="he-IL" dirty="0"/>
            <a:t>', קומפילציה)</a:t>
          </a:r>
          <a:endParaRPr lang="en-US" dirty="0"/>
        </a:p>
      </dgm:t>
    </dgm:pt>
    <dgm:pt modelId="{35CECA6F-4780-4237-A400-D2AE0F510DD6}" type="parTrans" cxnId="{5F156679-4C39-4B06-98C4-4532DF1DFE55}">
      <dgm:prSet/>
      <dgm:spPr/>
      <dgm:t>
        <a:bodyPr/>
        <a:lstStyle/>
        <a:p>
          <a:endParaRPr lang="en-US"/>
        </a:p>
      </dgm:t>
    </dgm:pt>
    <dgm:pt modelId="{A720289B-F909-4F9C-8B46-0D7F51A0EFFA}" type="sibTrans" cxnId="{5F156679-4C39-4B06-98C4-4532DF1DFE55}">
      <dgm:prSet/>
      <dgm:spPr/>
      <dgm:t>
        <a:bodyPr/>
        <a:lstStyle/>
        <a:p>
          <a:endParaRPr lang="en-US"/>
        </a:p>
      </dgm:t>
    </dgm:pt>
    <dgm:pt modelId="{8484E99B-504F-4B0A-B747-8C3FF9E90E65}">
      <dgm:prSet/>
      <dgm:spPr/>
      <dgm:t>
        <a:bodyPr/>
        <a:lstStyle/>
        <a:p>
          <a:pPr algn="r" rtl="1"/>
          <a:r>
            <a:rPr lang="he-IL" dirty="0"/>
            <a:t>תכניות עבודה </a:t>
          </a:r>
          <a:r>
            <a:rPr lang="he-IL" b="1" dirty="0"/>
            <a:t>אדריכלות</a:t>
          </a:r>
          <a:r>
            <a:rPr lang="he-IL" dirty="0"/>
            <a:t> לרבות סט פרטים מלא, ביחס לכל המבנים והמפלסים. סט הפרטים שלא מגיע מהמודל נדרש להיות מוגש בנפרד ולהיות מאושר מראש</a:t>
          </a:r>
          <a:endParaRPr lang="en-US" dirty="0"/>
        </a:p>
      </dgm:t>
    </dgm:pt>
    <dgm:pt modelId="{897C85D0-FD77-4312-A337-E2CD89C28225}" type="parTrans" cxnId="{F88BA5DB-7B8B-4A5C-96B9-F4DAB9806F11}">
      <dgm:prSet/>
      <dgm:spPr/>
      <dgm:t>
        <a:bodyPr/>
        <a:lstStyle/>
        <a:p>
          <a:endParaRPr lang="en-US"/>
        </a:p>
      </dgm:t>
    </dgm:pt>
    <dgm:pt modelId="{3F08A20E-AD9A-4631-8DFD-C62B969C81C0}" type="sibTrans" cxnId="{F88BA5DB-7B8B-4A5C-96B9-F4DAB9806F11}">
      <dgm:prSet/>
      <dgm:spPr/>
      <dgm:t>
        <a:bodyPr/>
        <a:lstStyle/>
        <a:p>
          <a:endParaRPr lang="en-US"/>
        </a:p>
      </dgm:t>
    </dgm:pt>
    <dgm:pt modelId="{22798229-C08A-4C3F-BD6D-EAD44F4AF7E4}">
      <dgm:prSet/>
      <dgm:spPr/>
      <dgm:t>
        <a:bodyPr/>
        <a:lstStyle/>
        <a:p>
          <a:pPr algn="r" rtl="1"/>
          <a:r>
            <a:rPr lang="he-IL" dirty="0"/>
            <a:t>תכניות עבודה </a:t>
          </a:r>
          <a:r>
            <a:rPr lang="he-IL" b="1" dirty="0"/>
            <a:t>קונסטרוקציה</a:t>
          </a:r>
          <a:r>
            <a:rPr lang="he-IL" dirty="0"/>
            <a:t>, כולל ברזל ביחס לכל המבנים והמפלסים</a:t>
          </a:r>
          <a:endParaRPr lang="en-US" dirty="0"/>
        </a:p>
      </dgm:t>
    </dgm:pt>
    <dgm:pt modelId="{308B366D-3401-483F-8961-A940FAE378AE}" type="parTrans" cxnId="{DA8FC251-B73A-4B46-8873-E4C7B82C40D5}">
      <dgm:prSet/>
      <dgm:spPr/>
      <dgm:t>
        <a:bodyPr/>
        <a:lstStyle/>
        <a:p>
          <a:endParaRPr lang="en-US"/>
        </a:p>
      </dgm:t>
    </dgm:pt>
    <dgm:pt modelId="{5C88B33D-C372-4A49-881D-AD2529051928}" type="sibTrans" cxnId="{DA8FC251-B73A-4B46-8873-E4C7B82C40D5}">
      <dgm:prSet/>
      <dgm:spPr/>
      <dgm:t>
        <a:bodyPr/>
        <a:lstStyle/>
        <a:p>
          <a:endParaRPr lang="en-US"/>
        </a:p>
      </dgm:t>
    </dgm:pt>
    <dgm:pt modelId="{8EB58E6B-6986-44CE-8D6B-C552ADC8F845}">
      <dgm:prSet/>
      <dgm:spPr/>
      <dgm:t>
        <a:bodyPr/>
        <a:lstStyle/>
        <a:p>
          <a:pPr algn="r" rtl="1"/>
          <a:r>
            <a:rPr lang="he-IL" dirty="0"/>
            <a:t>תכניות עבודה לכל אחת </a:t>
          </a:r>
          <a:r>
            <a:rPr lang="he-IL" b="1" dirty="0"/>
            <a:t>מהמערכות האלקטרו מכאניות </a:t>
          </a:r>
          <a:r>
            <a:rPr lang="he-IL" dirty="0"/>
            <a:t>הנכללות, ביחס לכל המבנים והמפלסים, ולרבות תכניות לתליית צנרת וכבילה, וכולל סט פרטים מלא.</a:t>
          </a:r>
          <a:endParaRPr lang="en-US" dirty="0"/>
        </a:p>
      </dgm:t>
    </dgm:pt>
    <dgm:pt modelId="{4CBF9EDE-2C24-440B-AD2F-DF1A764776D0}" type="parTrans" cxnId="{38CFEF6B-4557-4FBB-A1C9-439E32DDE7DB}">
      <dgm:prSet/>
      <dgm:spPr/>
      <dgm:t>
        <a:bodyPr/>
        <a:lstStyle/>
        <a:p>
          <a:endParaRPr lang="en-US"/>
        </a:p>
      </dgm:t>
    </dgm:pt>
    <dgm:pt modelId="{78B1B76C-3F8D-46F3-A414-4E2BC7F8A99F}" type="sibTrans" cxnId="{38CFEF6B-4557-4FBB-A1C9-439E32DDE7DB}">
      <dgm:prSet/>
      <dgm:spPr/>
      <dgm:t>
        <a:bodyPr/>
        <a:lstStyle/>
        <a:p>
          <a:endParaRPr lang="en-US"/>
        </a:p>
      </dgm:t>
    </dgm:pt>
    <dgm:pt modelId="{6DD8206D-3D78-4489-8872-CC61D8A5C4C4}">
      <dgm:prSet/>
      <dgm:spPr/>
      <dgm:t>
        <a:bodyPr/>
        <a:lstStyle/>
        <a:p>
          <a:pPr algn="r" rtl="1"/>
          <a:r>
            <a:rPr lang="he-IL" b="1" dirty="0"/>
            <a:t>תכניות תאום מערכות ("סופרפוזיציה"), </a:t>
          </a:r>
          <a:r>
            <a:rPr lang="he-IL" dirty="0"/>
            <a:t>מושלמות </a:t>
          </a:r>
          <a:r>
            <a:rPr lang="he-IL" b="1" dirty="0"/>
            <a:t>לביצוע</a:t>
          </a:r>
          <a:r>
            <a:rPr lang="he-IL" dirty="0"/>
            <a:t>, ביחס לכל המבנים והמפלסים, לרבות חתכים מקומיים, מיקום פתחים, פירים </a:t>
          </a:r>
          <a:r>
            <a:rPr lang="he-IL" dirty="0" err="1"/>
            <a:t>יעודיים</a:t>
          </a:r>
          <a:r>
            <a:rPr lang="he-IL" dirty="0"/>
            <a:t>, ופירוט רחב יותר בצמתים ובהסתעפויות.</a:t>
          </a:r>
          <a:endParaRPr lang="en-US" dirty="0"/>
        </a:p>
      </dgm:t>
    </dgm:pt>
    <dgm:pt modelId="{A5DC7EF8-FBB4-42BB-9E62-D411CE5C3CAB}" type="parTrans" cxnId="{3CEAF068-183A-4362-97E7-EE497C401939}">
      <dgm:prSet/>
      <dgm:spPr/>
      <dgm:t>
        <a:bodyPr/>
        <a:lstStyle/>
        <a:p>
          <a:endParaRPr lang="en-US"/>
        </a:p>
      </dgm:t>
    </dgm:pt>
    <dgm:pt modelId="{B53933D7-3C7C-4EC3-9A7D-0C0FF054FB72}" type="sibTrans" cxnId="{3CEAF068-183A-4362-97E7-EE497C401939}">
      <dgm:prSet/>
      <dgm:spPr/>
      <dgm:t>
        <a:bodyPr/>
        <a:lstStyle/>
        <a:p>
          <a:endParaRPr lang="en-US"/>
        </a:p>
      </dgm:t>
    </dgm:pt>
    <dgm:pt modelId="{991D9820-0E2F-4B93-A918-451CCBA623A8}" type="pres">
      <dgm:prSet presAssocID="{FE6F3DB3-43AD-4E3C-8AF0-2773A9E6571A}" presName="linear" presStyleCnt="0">
        <dgm:presLayoutVars>
          <dgm:animLvl val="lvl"/>
          <dgm:resizeHandles val="exact"/>
        </dgm:presLayoutVars>
      </dgm:prSet>
      <dgm:spPr/>
      <dgm:t>
        <a:bodyPr/>
        <a:lstStyle/>
        <a:p>
          <a:pPr rtl="1"/>
          <a:endParaRPr lang="he-IL"/>
        </a:p>
      </dgm:t>
    </dgm:pt>
    <dgm:pt modelId="{BAE75CDB-F1A7-457A-8599-83267D47F43D}" type="pres">
      <dgm:prSet presAssocID="{EA5A6B64-5664-4CD5-A7D4-327108B7E791}" presName="parentText" presStyleLbl="node1" presStyleIdx="0" presStyleCnt="5" custLinFactNeighborX="-8891" custLinFactNeighborY="-39620">
        <dgm:presLayoutVars>
          <dgm:chMax val="0"/>
          <dgm:bulletEnabled val="1"/>
        </dgm:presLayoutVars>
      </dgm:prSet>
      <dgm:spPr/>
      <dgm:t>
        <a:bodyPr/>
        <a:lstStyle/>
        <a:p>
          <a:pPr rtl="1"/>
          <a:endParaRPr lang="he-IL"/>
        </a:p>
      </dgm:t>
    </dgm:pt>
    <dgm:pt modelId="{1F7D5FC3-627E-4FD8-B711-E35D93A5D893}" type="pres">
      <dgm:prSet presAssocID="{A720289B-F909-4F9C-8B46-0D7F51A0EFFA}" presName="spacer" presStyleCnt="0"/>
      <dgm:spPr/>
    </dgm:pt>
    <dgm:pt modelId="{C7247507-3315-47D5-87E1-22FB1C66A0CA}" type="pres">
      <dgm:prSet presAssocID="{8484E99B-504F-4B0A-B747-8C3FF9E90E65}" presName="parentText" presStyleLbl="node1" presStyleIdx="1" presStyleCnt="5" custLinFactNeighborX="-8891" custLinFactNeighborY="-19801">
        <dgm:presLayoutVars>
          <dgm:chMax val="0"/>
          <dgm:bulletEnabled val="1"/>
        </dgm:presLayoutVars>
      </dgm:prSet>
      <dgm:spPr/>
      <dgm:t>
        <a:bodyPr/>
        <a:lstStyle/>
        <a:p>
          <a:pPr rtl="1"/>
          <a:endParaRPr lang="he-IL"/>
        </a:p>
      </dgm:t>
    </dgm:pt>
    <dgm:pt modelId="{36AFCB86-505F-41E5-952B-2883AC2D85F6}" type="pres">
      <dgm:prSet presAssocID="{3F08A20E-AD9A-4631-8DFD-C62B969C81C0}" presName="spacer" presStyleCnt="0"/>
      <dgm:spPr/>
    </dgm:pt>
    <dgm:pt modelId="{B4950BEA-FFFF-4B8D-8DC1-2040C9053332}" type="pres">
      <dgm:prSet presAssocID="{22798229-C08A-4C3F-BD6D-EAD44F4AF7E4}" presName="parentText" presStyleLbl="node1" presStyleIdx="2" presStyleCnt="5">
        <dgm:presLayoutVars>
          <dgm:chMax val="0"/>
          <dgm:bulletEnabled val="1"/>
        </dgm:presLayoutVars>
      </dgm:prSet>
      <dgm:spPr/>
      <dgm:t>
        <a:bodyPr/>
        <a:lstStyle/>
        <a:p>
          <a:pPr rtl="1"/>
          <a:endParaRPr lang="he-IL"/>
        </a:p>
      </dgm:t>
    </dgm:pt>
    <dgm:pt modelId="{903AC0AB-D662-4057-9F07-1AFFD9396EDE}" type="pres">
      <dgm:prSet presAssocID="{5C88B33D-C372-4A49-881D-AD2529051928}" presName="spacer" presStyleCnt="0"/>
      <dgm:spPr/>
    </dgm:pt>
    <dgm:pt modelId="{6D7F6ABB-29A5-42CE-8FBE-766DD9FB7538}" type="pres">
      <dgm:prSet presAssocID="{8EB58E6B-6986-44CE-8D6B-C552ADC8F845}" presName="parentText" presStyleLbl="node1" presStyleIdx="3" presStyleCnt="5">
        <dgm:presLayoutVars>
          <dgm:chMax val="0"/>
          <dgm:bulletEnabled val="1"/>
        </dgm:presLayoutVars>
      </dgm:prSet>
      <dgm:spPr/>
      <dgm:t>
        <a:bodyPr/>
        <a:lstStyle/>
        <a:p>
          <a:pPr rtl="1"/>
          <a:endParaRPr lang="he-IL"/>
        </a:p>
      </dgm:t>
    </dgm:pt>
    <dgm:pt modelId="{5F850B5B-F4A4-4C63-AE9B-0FBABD783838}" type="pres">
      <dgm:prSet presAssocID="{78B1B76C-3F8D-46F3-A414-4E2BC7F8A99F}" presName="spacer" presStyleCnt="0"/>
      <dgm:spPr/>
    </dgm:pt>
    <dgm:pt modelId="{83658E45-0433-466D-A1F6-A6B274BE36BA}" type="pres">
      <dgm:prSet presAssocID="{6DD8206D-3D78-4489-8872-CC61D8A5C4C4}" presName="parentText" presStyleLbl="node1" presStyleIdx="4" presStyleCnt="5">
        <dgm:presLayoutVars>
          <dgm:chMax val="0"/>
          <dgm:bulletEnabled val="1"/>
        </dgm:presLayoutVars>
      </dgm:prSet>
      <dgm:spPr/>
      <dgm:t>
        <a:bodyPr/>
        <a:lstStyle/>
        <a:p>
          <a:pPr rtl="1"/>
          <a:endParaRPr lang="he-IL"/>
        </a:p>
      </dgm:t>
    </dgm:pt>
  </dgm:ptLst>
  <dgm:cxnLst>
    <dgm:cxn modelId="{942A30D8-CC84-470D-9FE5-6C38630917D9}" type="presOf" srcId="{8EB58E6B-6986-44CE-8D6B-C552ADC8F845}" destId="{6D7F6ABB-29A5-42CE-8FBE-766DD9FB7538}" srcOrd="0" destOrd="0" presId="urn:microsoft.com/office/officeart/2005/8/layout/vList2"/>
    <dgm:cxn modelId="{38CFEF6B-4557-4FBB-A1C9-439E32DDE7DB}" srcId="{FE6F3DB3-43AD-4E3C-8AF0-2773A9E6571A}" destId="{8EB58E6B-6986-44CE-8D6B-C552ADC8F845}" srcOrd="3" destOrd="0" parTransId="{4CBF9EDE-2C24-440B-AD2F-DF1A764776D0}" sibTransId="{78B1B76C-3F8D-46F3-A414-4E2BC7F8A99F}"/>
    <dgm:cxn modelId="{F88BA5DB-7B8B-4A5C-96B9-F4DAB9806F11}" srcId="{FE6F3DB3-43AD-4E3C-8AF0-2773A9E6571A}" destId="{8484E99B-504F-4B0A-B747-8C3FF9E90E65}" srcOrd="1" destOrd="0" parTransId="{897C85D0-FD77-4312-A337-E2CD89C28225}" sibTransId="{3F08A20E-AD9A-4631-8DFD-C62B969C81C0}"/>
    <dgm:cxn modelId="{5F156679-4C39-4B06-98C4-4532DF1DFE55}" srcId="{FE6F3DB3-43AD-4E3C-8AF0-2773A9E6571A}" destId="{EA5A6B64-5664-4CD5-A7D4-327108B7E791}" srcOrd="0" destOrd="0" parTransId="{35CECA6F-4780-4237-A400-D2AE0F510DD6}" sibTransId="{A720289B-F909-4F9C-8B46-0D7F51A0EFFA}"/>
    <dgm:cxn modelId="{EFCB3109-615C-412B-B006-2F7DE6BBA654}" type="presOf" srcId="{6DD8206D-3D78-4489-8872-CC61D8A5C4C4}" destId="{83658E45-0433-466D-A1F6-A6B274BE36BA}" srcOrd="0" destOrd="0" presId="urn:microsoft.com/office/officeart/2005/8/layout/vList2"/>
    <dgm:cxn modelId="{FA560D47-4F41-4311-8B5C-7DD5F1B117A2}" type="presOf" srcId="{22798229-C08A-4C3F-BD6D-EAD44F4AF7E4}" destId="{B4950BEA-FFFF-4B8D-8DC1-2040C9053332}" srcOrd="0" destOrd="0" presId="urn:microsoft.com/office/officeart/2005/8/layout/vList2"/>
    <dgm:cxn modelId="{508B62DC-3DC8-4D8C-A104-261B8BE5B768}" type="presOf" srcId="{EA5A6B64-5664-4CD5-A7D4-327108B7E791}" destId="{BAE75CDB-F1A7-457A-8599-83267D47F43D}" srcOrd="0" destOrd="0" presId="urn:microsoft.com/office/officeart/2005/8/layout/vList2"/>
    <dgm:cxn modelId="{DA8FC251-B73A-4B46-8873-E4C7B82C40D5}" srcId="{FE6F3DB3-43AD-4E3C-8AF0-2773A9E6571A}" destId="{22798229-C08A-4C3F-BD6D-EAD44F4AF7E4}" srcOrd="2" destOrd="0" parTransId="{308B366D-3401-483F-8961-A940FAE378AE}" sibTransId="{5C88B33D-C372-4A49-881D-AD2529051928}"/>
    <dgm:cxn modelId="{AC2D913C-9D25-4CAA-ABBC-FC1E3AE10946}" type="presOf" srcId="{8484E99B-504F-4B0A-B747-8C3FF9E90E65}" destId="{C7247507-3315-47D5-87E1-22FB1C66A0CA}" srcOrd="0" destOrd="0" presId="urn:microsoft.com/office/officeart/2005/8/layout/vList2"/>
    <dgm:cxn modelId="{E10F6B8D-0499-480B-B1F5-B6892091CE21}" type="presOf" srcId="{FE6F3DB3-43AD-4E3C-8AF0-2773A9E6571A}" destId="{991D9820-0E2F-4B93-A918-451CCBA623A8}" srcOrd="0" destOrd="0" presId="urn:microsoft.com/office/officeart/2005/8/layout/vList2"/>
    <dgm:cxn modelId="{3CEAF068-183A-4362-97E7-EE497C401939}" srcId="{FE6F3DB3-43AD-4E3C-8AF0-2773A9E6571A}" destId="{6DD8206D-3D78-4489-8872-CC61D8A5C4C4}" srcOrd="4" destOrd="0" parTransId="{A5DC7EF8-FBB4-42BB-9E62-D411CE5C3CAB}" sibTransId="{B53933D7-3C7C-4EC3-9A7D-0C0FF054FB72}"/>
    <dgm:cxn modelId="{E478AE92-1190-4489-9DA3-4D53E47A453F}" type="presParOf" srcId="{991D9820-0E2F-4B93-A918-451CCBA623A8}" destId="{BAE75CDB-F1A7-457A-8599-83267D47F43D}" srcOrd="0" destOrd="0" presId="urn:microsoft.com/office/officeart/2005/8/layout/vList2"/>
    <dgm:cxn modelId="{D1872D2F-0F5A-4B8A-8E3C-EA0B3E541EF2}" type="presParOf" srcId="{991D9820-0E2F-4B93-A918-451CCBA623A8}" destId="{1F7D5FC3-627E-4FD8-B711-E35D93A5D893}" srcOrd="1" destOrd="0" presId="urn:microsoft.com/office/officeart/2005/8/layout/vList2"/>
    <dgm:cxn modelId="{672E69F5-4BB2-4164-8AFB-93BBA20C133D}" type="presParOf" srcId="{991D9820-0E2F-4B93-A918-451CCBA623A8}" destId="{C7247507-3315-47D5-87E1-22FB1C66A0CA}" srcOrd="2" destOrd="0" presId="urn:microsoft.com/office/officeart/2005/8/layout/vList2"/>
    <dgm:cxn modelId="{C3CB7A5C-92A0-4BF4-9FAB-008BE53032D5}" type="presParOf" srcId="{991D9820-0E2F-4B93-A918-451CCBA623A8}" destId="{36AFCB86-505F-41E5-952B-2883AC2D85F6}" srcOrd="3" destOrd="0" presId="urn:microsoft.com/office/officeart/2005/8/layout/vList2"/>
    <dgm:cxn modelId="{308EDBBC-C235-4072-9BEE-45CD1E3CEA2D}" type="presParOf" srcId="{991D9820-0E2F-4B93-A918-451CCBA623A8}" destId="{B4950BEA-FFFF-4B8D-8DC1-2040C9053332}" srcOrd="4" destOrd="0" presId="urn:microsoft.com/office/officeart/2005/8/layout/vList2"/>
    <dgm:cxn modelId="{E5873283-0E82-4C8A-B2F4-27DDE5ED34C6}" type="presParOf" srcId="{991D9820-0E2F-4B93-A918-451CCBA623A8}" destId="{903AC0AB-D662-4057-9F07-1AFFD9396EDE}" srcOrd="5" destOrd="0" presId="urn:microsoft.com/office/officeart/2005/8/layout/vList2"/>
    <dgm:cxn modelId="{93F55EF9-23D1-47A2-8B71-4823B0DF41BF}" type="presParOf" srcId="{991D9820-0E2F-4B93-A918-451CCBA623A8}" destId="{6D7F6ABB-29A5-42CE-8FBE-766DD9FB7538}" srcOrd="6" destOrd="0" presId="urn:microsoft.com/office/officeart/2005/8/layout/vList2"/>
    <dgm:cxn modelId="{066EDC58-6836-425B-A794-EF57133287A9}" type="presParOf" srcId="{991D9820-0E2F-4B93-A918-451CCBA623A8}" destId="{5F850B5B-F4A4-4C63-AE9B-0FBABD783838}" srcOrd="7" destOrd="0" presId="urn:microsoft.com/office/officeart/2005/8/layout/vList2"/>
    <dgm:cxn modelId="{AD402D40-488D-42F2-8850-2AD7FBD9209A}" type="presParOf" srcId="{991D9820-0E2F-4B93-A918-451CCBA623A8}" destId="{83658E45-0433-466D-A1F6-A6B274BE36BA}"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A23F07-3EC0-4E7E-B435-D30399440A5F}">
      <dsp:nvSpPr>
        <dsp:cNvPr id="0" name=""/>
        <dsp:cNvSpPr/>
      </dsp:nvSpPr>
      <dsp:spPr>
        <a:xfrm>
          <a:off x="0" y="357783"/>
          <a:ext cx="5115491" cy="233415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97019" tIns="395732" rIns="397019" bIns="135128" numCol="1" spcCol="1270" anchor="t" anchorCtr="0">
          <a:noAutofit/>
        </a:bodyPr>
        <a:lstStyle/>
        <a:p>
          <a:pPr marL="171450" lvl="1" indent="-171450" algn="r" defTabSz="844550" rtl="1">
            <a:lnSpc>
              <a:spcPct val="90000"/>
            </a:lnSpc>
            <a:spcBef>
              <a:spcPct val="0"/>
            </a:spcBef>
            <a:spcAft>
              <a:spcPct val="15000"/>
            </a:spcAft>
            <a:buChar char="••"/>
          </a:pPr>
          <a:r>
            <a:rPr lang="he-IL" sz="1900" kern="1200" dirty="0">
              <a:solidFill>
                <a:srgbClr val="000000"/>
              </a:solidFill>
            </a:rPr>
            <a:t>אדריכלות</a:t>
          </a:r>
          <a:r>
            <a:rPr lang="en-US" sz="1900" kern="1200" dirty="0">
              <a:solidFill>
                <a:srgbClr val="000000"/>
              </a:solidFill>
            </a:rPr>
            <a:t>- </a:t>
          </a:r>
          <a:r>
            <a:rPr lang="he-IL" sz="1900" kern="1200" dirty="0">
              <a:solidFill>
                <a:srgbClr val="000000"/>
              </a:solidFill>
            </a:rPr>
            <a:t> ריהוט סטנדרטי, ריהוט ייעודי </a:t>
          </a:r>
          <a:endParaRPr lang="en-US" sz="1900" kern="1200" dirty="0"/>
        </a:p>
        <a:p>
          <a:pPr marL="171450" lvl="1" indent="-171450" algn="r" defTabSz="844550" rtl="1">
            <a:lnSpc>
              <a:spcPct val="90000"/>
            </a:lnSpc>
            <a:spcBef>
              <a:spcPct val="0"/>
            </a:spcBef>
            <a:spcAft>
              <a:spcPct val="15000"/>
            </a:spcAft>
            <a:buChar char="••"/>
          </a:pPr>
          <a:r>
            <a:rPr lang="he-IL" sz="1900" kern="1200">
              <a:solidFill>
                <a:srgbClr val="000000"/>
              </a:solidFill>
            </a:rPr>
            <a:t>מטבחים – ציוד מטבחים ראשי. </a:t>
          </a:r>
          <a:endParaRPr lang="en-US" sz="1900" kern="1200" dirty="0">
            <a:solidFill>
              <a:srgbClr val="000000"/>
            </a:solidFill>
          </a:endParaRPr>
        </a:p>
        <a:p>
          <a:pPr marL="171450" lvl="1" indent="-171450" algn="r" defTabSz="844550" rtl="1">
            <a:lnSpc>
              <a:spcPct val="90000"/>
            </a:lnSpc>
            <a:spcBef>
              <a:spcPct val="0"/>
            </a:spcBef>
            <a:spcAft>
              <a:spcPct val="15000"/>
            </a:spcAft>
            <a:buChar char="••"/>
          </a:pPr>
          <a:r>
            <a:rPr lang="he-IL" sz="1900" kern="1200">
              <a:solidFill>
                <a:srgbClr val="000000"/>
              </a:solidFill>
            </a:rPr>
            <a:t>פרמטרים של חללים – לדוגמא אקוסטיקה , יעוד החלל (טכני, עיקרי וכד') .</a:t>
          </a:r>
          <a:endParaRPr lang="en-US" sz="1900" kern="1200" dirty="0">
            <a:solidFill>
              <a:srgbClr val="000000"/>
            </a:solidFill>
          </a:endParaRPr>
        </a:p>
        <a:p>
          <a:pPr marL="171450" lvl="1" indent="-171450" algn="r" defTabSz="844550" rtl="1">
            <a:lnSpc>
              <a:spcPct val="90000"/>
            </a:lnSpc>
            <a:spcBef>
              <a:spcPct val="0"/>
            </a:spcBef>
            <a:spcAft>
              <a:spcPct val="15000"/>
            </a:spcAft>
            <a:buChar char="••"/>
          </a:pPr>
          <a:r>
            <a:rPr lang="he-IL" sz="1900" kern="1200">
              <a:solidFill>
                <a:srgbClr val="000000"/>
              </a:solidFill>
            </a:rPr>
            <a:t>בטיחות אש- באחריות האדריכל</a:t>
          </a:r>
          <a:endParaRPr lang="en-US" sz="1900" kern="1200" dirty="0">
            <a:solidFill>
              <a:srgbClr val="000000"/>
            </a:solidFill>
          </a:endParaRPr>
        </a:p>
        <a:p>
          <a:pPr marL="171450" lvl="1" indent="-171450" algn="r" defTabSz="844550" rtl="1">
            <a:lnSpc>
              <a:spcPct val="90000"/>
            </a:lnSpc>
            <a:spcBef>
              <a:spcPct val="0"/>
            </a:spcBef>
            <a:spcAft>
              <a:spcPct val="15000"/>
            </a:spcAft>
            <a:buChar char="••"/>
          </a:pPr>
          <a:r>
            <a:rPr lang="he-IL" sz="1900" kern="1200" dirty="0">
              <a:solidFill>
                <a:srgbClr val="000000"/>
              </a:solidFill>
            </a:rPr>
            <a:t>פתחים ממודלים</a:t>
          </a:r>
          <a:endParaRPr lang="en-US" sz="1900" kern="1200" dirty="0">
            <a:solidFill>
              <a:srgbClr val="000000"/>
            </a:solidFill>
          </a:endParaRPr>
        </a:p>
      </dsp:txBody>
      <dsp:txXfrm>
        <a:off x="0" y="357783"/>
        <a:ext cx="5115491" cy="2334150"/>
      </dsp:txXfrm>
    </dsp:sp>
    <dsp:sp modelId="{6E4E5D65-6B1F-46B0-B827-B8311A33B95A}">
      <dsp:nvSpPr>
        <dsp:cNvPr id="0" name=""/>
        <dsp:cNvSpPr/>
      </dsp:nvSpPr>
      <dsp:spPr>
        <a:xfrm>
          <a:off x="255774" y="77343"/>
          <a:ext cx="3580843" cy="56088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347" tIns="0" rIns="135347" bIns="0" numCol="1" spcCol="1270" anchor="ctr" anchorCtr="0">
          <a:noAutofit/>
        </a:bodyPr>
        <a:lstStyle/>
        <a:p>
          <a:pPr lvl="0" algn="r" defTabSz="844550" rtl="1">
            <a:lnSpc>
              <a:spcPct val="90000"/>
            </a:lnSpc>
            <a:spcBef>
              <a:spcPct val="0"/>
            </a:spcBef>
            <a:spcAft>
              <a:spcPct val="35000"/>
            </a:spcAft>
          </a:pPr>
          <a:r>
            <a:rPr lang="he-IL" sz="1900" kern="1200" dirty="0"/>
            <a:t>אדריכלות</a:t>
          </a:r>
          <a:endParaRPr lang="en-US" sz="1900" kern="1200" dirty="0"/>
        </a:p>
      </dsp:txBody>
      <dsp:txXfrm>
        <a:off x="283154" y="104723"/>
        <a:ext cx="3526083" cy="506120"/>
      </dsp:txXfrm>
    </dsp:sp>
    <dsp:sp modelId="{5F1B9EF6-6A48-4D5B-AF9B-6A949F59C020}">
      <dsp:nvSpPr>
        <dsp:cNvPr id="0" name=""/>
        <dsp:cNvSpPr/>
      </dsp:nvSpPr>
      <dsp:spPr>
        <a:xfrm>
          <a:off x="0" y="3074974"/>
          <a:ext cx="5115491" cy="1795500"/>
        </a:xfrm>
        <a:prstGeom prst="rect">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97019" tIns="395732" rIns="397019" bIns="135128" numCol="1" spcCol="1270" anchor="t" anchorCtr="0">
          <a:noAutofit/>
        </a:bodyPr>
        <a:lstStyle/>
        <a:p>
          <a:pPr marL="171450" lvl="1" indent="-171450" algn="r" defTabSz="844550" rtl="1">
            <a:lnSpc>
              <a:spcPct val="90000"/>
            </a:lnSpc>
            <a:spcBef>
              <a:spcPct val="0"/>
            </a:spcBef>
            <a:spcAft>
              <a:spcPct val="15000"/>
            </a:spcAft>
            <a:buChar char="••"/>
          </a:pPr>
          <a:r>
            <a:rPr lang="he-IL" sz="1900" kern="1200" dirty="0">
              <a:solidFill>
                <a:srgbClr val="000000"/>
              </a:solidFill>
            </a:rPr>
            <a:t>דגש לנושא גבהים, שוחות, קירות תמך, הצללות, גדרות, חומות  התחברויות מבנה למערכת כבישים ומדרכות מהמבנה עד לקצה גבול התכנון של צוות תשתיות על, וכל מבנה אחר שמשפיע על נראות הקרקע.</a:t>
          </a:r>
          <a:endParaRPr lang="en-US" sz="1900" kern="1200" dirty="0"/>
        </a:p>
      </dsp:txBody>
      <dsp:txXfrm>
        <a:off x="0" y="3074974"/>
        <a:ext cx="5115491" cy="1795500"/>
      </dsp:txXfrm>
    </dsp:sp>
    <dsp:sp modelId="{62009DB8-2003-437A-AA20-E6CF9CCB80D7}">
      <dsp:nvSpPr>
        <dsp:cNvPr id="0" name=""/>
        <dsp:cNvSpPr/>
      </dsp:nvSpPr>
      <dsp:spPr>
        <a:xfrm>
          <a:off x="255774" y="2794534"/>
          <a:ext cx="3580843" cy="56088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347" tIns="0" rIns="135347" bIns="0" numCol="1" spcCol="1270" anchor="ctr" anchorCtr="0">
          <a:noAutofit/>
        </a:bodyPr>
        <a:lstStyle/>
        <a:p>
          <a:pPr lvl="0" algn="r" defTabSz="844550" rtl="1">
            <a:lnSpc>
              <a:spcPct val="90000"/>
            </a:lnSpc>
            <a:spcBef>
              <a:spcPct val="0"/>
            </a:spcBef>
            <a:spcAft>
              <a:spcPct val="35000"/>
            </a:spcAft>
          </a:pPr>
          <a:r>
            <a:rPr lang="he-IL" sz="1900" kern="1200" dirty="0"/>
            <a:t>אדריכלות נוף ופיתוח צמוד</a:t>
          </a:r>
          <a:endParaRPr lang="en-US" sz="1900" kern="1200" dirty="0"/>
        </a:p>
      </dsp:txBody>
      <dsp:txXfrm>
        <a:off x="283154" y="2821914"/>
        <a:ext cx="3526083" cy="5061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A23F07-3EC0-4E7E-B435-D30399440A5F}">
      <dsp:nvSpPr>
        <dsp:cNvPr id="0" name=""/>
        <dsp:cNvSpPr/>
      </dsp:nvSpPr>
      <dsp:spPr>
        <a:xfrm>
          <a:off x="0" y="372408"/>
          <a:ext cx="5115491" cy="17010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97019" tIns="416560" rIns="397019" bIns="142240" numCol="1" spcCol="1270" anchor="t" anchorCtr="0">
          <a:noAutofit/>
        </a:bodyPr>
        <a:lstStyle/>
        <a:p>
          <a:pPr marL="228600" lvl="1" indent="-228600" algn="r" defTabSz="889000" rtl="1">
            <a:lnSpc>
              <a:spcPct val="90000"/>
            </a:lnSpc>
            <a:spcBef>
              <a:spcPct val="0"/>
            </a:spcBef>
            <a:spcAft>
              <a:spcPct val="15000"/>
            </a:spcAft>
            <a:buChar char="••"/>
          </a:pPr>
          <a:r>
            <a:rPr lang="he-IL" sz="2000" kern="1200" dirty="0"/>
            <a:t>מערכת </a:t>
          </a:r>
          <a:r>
            <a:rPr lang="he-IL" sz="2000" kern="1200" dirty="0" err="1"/>
            <a:t>קונסט</a:t>
          </a:r>
          <a:r>
            <a:rPr lang="he-IL" sz="2000" kern="1200" dirty="0"/>
            <a:t>' מלאה של המבנה (כולל ברזל)</a:t>
          </a:r>
          <a:endParaRPr lang="en-US" sz="2000" kern="1200" dirty="0"/>
        </a:p>
        <a:p>
          <a:pPr marL="228600" lvl="1" indent="-228600" algn="r" defTabSz="889000" rtl="1">
            <a:lnSpc>
              <a:spcPct val="90000"/>
            </a:lnSpc>
            <a:spcBef>
              <a:spcPct val="0"/>
            </a:spcBef>
            <a:spcAft>
              <a:spcPct val="15000"/>
            </a:spcAft>
            <a:buChar char="••"/>
          </a:pPr>
          <a:r>
            <a:rPr lang="he-IL" sz="2000" kern="1200" dirty="0"/>
            <a:t>תכניות פתחים מתואמות לאדר' ולמערכות- פתחים ממודלים</a:t>
          </a:r>
          <a:endParaRPr lang="en-US" sz="2000" kern="1200" dirty="0"/>
        </a:p>
      </dsp:txBody>
      <dsp:txXfrm>
        <a:off x="0" y="372408"/>
        <a:ext cx="5115491" cy="1701000"/>
      </dsp:txXfrm>
    </dsp:sp>
    <dsp:sp modelId="{6E4E5D65-6B1F-46B0-B827-B8311A33B95A}">
      <dsp:nvSpPr>
        <dsp:cNvPr id="0" name=""/>
        <dsp:cNvSpPr/>
      </dsp:nvSpPr>
      <dsp:spPr>
        <a:xfrm>
          <a:off x="255774" y="77208"/>
          <a:ext cx="3580843" cy="5904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347" tIns="0" rIns="135347" bIns="0" numCol="1" spcCol="1270" anchor="ctr" anchorCtr="0">
          <a:noAutofit/>
        </a:bodyPr>
        <a:lstStyle/>
        <a:p>
          <a:pPr lvl="0" algn="r" defTabSz="889000" rtl="1">
            <a:lnSpc>
              <a:spcPct val="90000"/>
            </a:lnSpc>
            <a:spcBef>
              <a:spcPct val="0"/>
            </a:spcBef>
            <a:spcAft>
              <a:spcPct val="35000"/>
            </a:spcAft>
          </a:pPr>
          <a:r>
            <a:rPr lang="he-IL" sz="2000" kern="1200" dirty="0"/>
            <a:t>קונסטרוקציה.</a:t>
          </a:r>
          <a:endParaRPr lang="en-US" sz="2000" kern="1200" dirty="0"/>
        </a:p>
      </dsp:txBody>
      <dsp:txXfrm>
        <a:off x="284595" y="106029"/>
        <a:ext cx="3523201" cy="532758"/>
      </dsp:txXfrm>
    </dsp:sp>
    <dsp:sp modelId="{5F1B9EF6-6A48-4D5B-AF9B-6A949F59C020}">
      <dsp:nvSpPr>
        <dsp:cNvPr id="0" name=""/>
        <dsp:cNvSpPr/>
      </dsp:nvSpPr>
      <dsp:spPr>
        <a:xfrm>
          <a:off x="0" y="2476608"/>
          <a:ext cx="5115491" cy="2394000"/>
        </a:xfrm>
        <a:prstGeom prst="rect">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97019" tIns="416560" rIns="397019" bIns="142240" numCol="1" spcCol="1270" anchor="t" anchorCtr="0">
          <a:noAutofit/>
        </a:bodyPr>
        <a:lstStyle/>
        <a:p>
          <a:pPr marL="228600" lvl="1" indent="-228600" algn="r" defTabSz="889000" rtl="1">
            <a:lnSpc>
              <a:spcPct val="90000"/>
            </a:lnSpc>
            <a:spcBef>
              <a:spcPct val="0"/>
            </a:spcBef>
            <a:spcAft>
              <a:spcPct val="15000"/>
            </a:spcAft>
            <a:buChar char="••"/>
          </a:pPr>
          <a:r>
            <a:rPr lang="he-IL" sz="2000" kern="1200" dirty="0"/>
            <a:t>מידול מתקנים תרמיים ותברואיים.</a:t>
          </a:r>
          <a:endParaRPr lang="en-US" sz="2000" kern="1200" dirty="0"/>
        </a:p>
        <a:p>
          <a:pPr marL="228600" lvl="1" indent="-228600" algn="r" defTabSz="889000" rtl="1">
            <a:lnSpc>
              <a:spcPct val="90000"/>
            </a:lnSpc>
            <a:spcBef>
              <a:spcPct val="0"/>
            </a:spcBef>
            <a:spcAft>
              <a:spcPct val="15000"/>
            </a:spcAft>
            <a:buChar char="••"/>
          </a:pPr>
          <a:r>
            <a:rPr lang="he-IL" sz="2000" kern="1200" dirty="0"/>
            <a:t>מידול מערכות כיבוי אש- באמצעות </a:t>
          </a:r>
          <a:r>
            <a:rPr lang="he-IL" sz="2000" kern="1200" dirty="0" err="1"/>
            <a:t>אינסט</a:t>
          </a:r>
          <a:r>
            <a:rPr lang="he-IL" sz="2000" kern="1200" dirty="0"/>
            <a:t>'. </a:t>
          </a:r>
          <a:endParaRPr lang="en-US" sz="2000" kern="1200" dirty="0"/>
        </a:p>
        <a:p>
          <a:pPr marL="228600" lvl="1" indent="-228600" algn="r" defTabSz="889000" rtl="1">
            <a:lnSpc>
              <a:spcPct val="90000"/>
            </a:lnSpc>
            <a:spcBef>
              <a:spcPct val="0"/>
            </a:spcBef>
            <a:spcAft>
              <a:spcPct val="15000"/>
            </a:spcAft>
            <a:buChar char="••"/>
          </a:pPr>
          <a:r>
            <a:rPr lang="he-IL" sz="2000" kern="1200" dirty="0"/>
            <a:t>מידול מתקני אויר דחוס, גזים תעשייתיים וגזים רפואיים.</a:t>
          </a:r>
          <a:endParaRPr lang="en-US" sz="2000" kern="1200" dirty="0"/>
        </a:p>
        <a:p>
          <a:pPr marL="228600" lvl="1" indent="-228600" algn="r" defTabSz="889000" rtl="1">
            <a:lnSpc>
              <a:spcPct val="90000"/>
            </a:lnSpc>
            <a:spcBef>
              <a:spcPct val="0"/>
            </a:spcBef>
            <a:spcAft>
              <a:spcPct val="15000"/>
            </a:spcAft>
            <a:buChar char="••"/>
          </a:pPr>
          <a:r>
            <a:rPr lang="he-IL" sz="2000" kern="1200" dirty="0"/>
            <a:t>תשתיות חוץ</a:t>
          </a:r>
          <a:endParaRPr lang="en-US" sz="2000" kern="1200" dirty="0"/>
        </a:p>
      </dsp:txBody>
      <dsp:txXfrm>
        <a:off x="0" y="2476608"/>
        <a:ext cx="5115491" cy="2394000"/>
      </dsp:txXfrm>
    </dsp:sp>
    <dsp:sp modelId="{62009DB8-2003-437A-AA20-E6CF9CCB80D7}">
      <dsp:nvSpPr>
        <dsp:cNvPr id="0" name=""/>
        <dsp:cNvSpPr/>
      </dsp:nvSpPr>
      <dsp:spPr>
        <a:xfrm>
          <a:off x="255774" y="2181408"/>
          <a:ext cx="3580843" cy="59040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347" tIns="0" rIns="135347" bIns="0" numCol="1" spcCol="1270" anchor="ctr" anchorCtr="0">
          <a:noAutofit/>
        </a:bodyPr>
        <a:lstStyle/>
        <a:p>
          <a:pPr lvl="0" algn="r" defTabSz="889000" rtl="1">
            <a:lnSpc>
              <a:spcPct val="90000"/>
            </a:lnSpc>
            <a:spcBef>
              <a:spcPct val="0"/>
            </a:spcBef>
            <a:spcAft>
              <a:spcPct val="35000"/>
            </a:spcAft>
          </a:pPr>
          <a:r>
            <a:rPr lang="he-IL" sz="2000" kern="1200" dirty="0"/>
            <a:t>תברואה:</a:t>
          </a:r>
          <a:endParaRPr lang="en-US" sz="2000" kern="1200" dirty="0"/>
        </a:p>
      </dsp:txBody>
      <dsp:txXfrm>
        <a:off x="284595" y="2210229"/>
        <a:ext cx="3523201" cy="5327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5EB3D8-F2DC-4250-9BD0-77DE77FB7ADB}">
      <dsp:nvSpPr>
        <dsp:cNvPr id="0" name=""/>
        <dsp:cNvSpPr/>
      </dsp:nvSpPr>
      <dsp:spPr>
        <a:xfrm>
          <a:off x="0" y="392208"/>
          <a:ext cx="5115491" cy="22680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97019" tIns="312420" rIns="397019" bIns="106680" numCol="1" spcCol="1270" anchor="t" anchorCtr="0">
          <a:noAutofit/>
        </a:bodyPr>
        <a:lstStyle/>
        <a:p>
          <a:pPr marL="114300" lvl="1" indent="-114300" algn="r" defTabSz="666750" rtl="1">
            <a:lnSpc>
              <a:spcPct val="90000"/>
            </a:lnSpc>
            <a:spcBef>
              <a:spcPct val="0"/>
            </a:spcBef>
            <a:spcAft>
              <a:spcPct val="15000"/>
            </a:spcAft>
            <a:buChar char="••"/>
          </a:pPr>
          <a:r>
            <a:rPr lang="he-IL" sz="1500" kern="1200"/>
            <a:t>מתקני חשמל</a:t>
          </a:r>
          <a:endParaRPr lang="en-US" sz="1500" kern="1200"/>
        </a:p>
        <a:p>
          <a:pPr marL="114300" lvl="1" indent="-114300" algn="r" defTabSz="666750" rtl="1">
            <a:lnSpc>
              <a:spcPct val="90000"/>
            </a:lnSpc>
            <a:spcBef>
              <a:spcPct val="0"/>
            </a:spcBef>
            <a:spcAft>
              <a:spcPct val="15000"/>
            </a:spcAft>
            <a:buChar char="••"/>
          </a:pPr>
          <a:r>
            <a:rPr lang="he-IL" sz="1500" kern="1200"/>
            <a:t>תשתיות תקשורת ובינוי תומך תקשוב.- באמצעות מתכנן החשמל. </a:t>
          </a:r>
          <a:endParaRPr lang="en-US" sz="1500" kern="1200"/>
        </a:p>
        <a:p>
          <a:pPr marL="114300" lvl="1" indent="-114300" algn="r" defTabSz="666750" rtl="1">
            <a:lnSpc>
              <a:spcPct val="90000"/>
            </a:lnSpc>
            <a:spcBef>
              <a:spcPct val="0"/>
            </a:spcBef>
            <a:spcAft>
              <a:spcPct val="15000"/>
            </a:spcAft>
            <a:buChar char="••"/>
          </a:pPr>
          <a:r>
            <a:rPr lang="he-IL" sz="1500" kern="1200"/>
            <a:t>מערכות תקשוב לסוגיהן לרבות מתח נמוך מאד (גילוי אש, כריזה, מצלמות, אבטחה, בקרת מבנה מולטימדיה וכד').</a:t>
          </a:r>
          <a:endParaRPr lang="en-US" sz="1500" kern="1200"/>
        </a:p>
        <a:p>
          <a:pPr marL="114300" lvl="1" indent="-114300" algn="r" defTabSz="666750" rtl="1">
            <a:lnSpc>
              <a:spcPct val="90000"/>
            </a:lnSpc>
            <a:spcBef>
              <a:spcPct val="0"/>
            </a:spcBef>
            <a:spcAft>
              <a:spcPct val="15000"/>
            </a:spcAft>
            <a:buChar char="••"/>
          </a:pPr>
          <a:r>
            <a:rPr lang="he-IL" sz="1500" kern="1200"/>
            <a:t>תאורה -פנים וחוץ</a:t>
          </a:r>
          <a:endParaRPr lang="en-US" sz="1500" kern="1200"/>
        </a:p>
        <a:p>
          <a:pPr marL="114300" lvl="1" indent="-114300" algn="r" defTabSz="666750" rtl="1">
            <a:lnSpc>
              <a:spcPct val="90000"/>
            </a:lnSpc>
            <a:spcBef>
              <a:spcPct val="0"/>
            </a:spcBef>
            <a:spcAft>
              <a:spcPct val="15000"/>
            </a:spcAft>
            <a:buChar char="••"/>
          </a:pPr>
          <a:r>
            <a:rPr lang="he-IL" sz="1500" kern="1200"/>
            <a:t>תשתיות חוץ</a:t>
          </a:r>
          <a:endParaRPr lang="en-US" sz="1500" kern="1200"/>
        </a:p>
        <a:p>
          <a:pPr marL="114300" lvl="1" indent="-114300" algn="r" defTabSz="666750" rtl="1">
            <a:lnSpc>
              <a:spcPct val="90000"/>
            </a:lnSpc>
            <a:spcBef>
              <a:spcPct val="0"/>
            </a:spcBef>
            <a:spcAft>
              <a:spcPct val="15000"/>
            </a:spcAft>
            <a:buChar char="••"/>
          </a:pPr>
          <a:r>
            <a:rPr lang="he-IL" sz="1500" kern="1200"/>
            <a:t>אביזרי קצה</a:t>
          </a:r>
          <a:endParaRPr lang="en-US" sz="1500" kern="1200"/>
        </a:p>
      </dsp:txBody>
      <dsp:txXfrm>
        <a:off x="0" y="392208"/>
        <a:ext cx="5115491" cy="2268000"/>
      </dsp:txXfrm>
    </dsp:sp>
    <dsp:sp modelId="{49196A17-7208-4AD7-A32B-212F72250964}">
      <dsp:nvSpPr>
        <dsp:cNvPr id="0" name=""/>
        <dsp:cNvSpPr/>
      </dsp:nvSpPr>
      <dsp:spPr>
        <a:xfrm>
          <a:off x="255774" y="170808"/>
          <a:ext cx="3580843" cy="4428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347" tIns="0" rIns="135347" bIns="0" numCol="1" spcCol="1270" anchor="ctr" anchorCtr="0">
          <a:noAutofit/>
        </a:bodyPr>
        <a:lstStyle/>
        <a:p>
          <a:pPr lvl="0" algn="r" defTabSz="666750" rtl="1">
            <a:lnSpc>
              <a:spcPct val="90000"/>
            </a:lnSpc>
            <a:spcBef>
              <a:spcPct val="0"/>
            </a:spcBef>
            <a:spcAft>
              <a:spcPct val="35000"/>
            </a:spcAft>
          </a:pPr>
          <a:r>
            <a:rPr lang="he-IL" sz="1500" kern="1200"/>
            <a:t>חשמל</a:t>
          </a:r>
          <a:endParaRPr lang="en-US" sz="1500" kern="1200"/>
        </a:p>
      </dsp:txBody>
      <dsp:txXfrm>
        <a:off x="277390" y="192424"/>
        <a:ext cx="3537611" cy="399568"/>
      </dsp:txXfrm>
    </dsp:sp>
    <dsp:sp modelId="{8280BDEB-D5DC-416E-AC7A-FE37465C263B}">
      <dsp:nvSpPr>
        <dsp:cNvPr id="0" name=""/>
        <dsp:cNvSpPr/>
      </dsp:nvSpPr>
      <dsp:spPr>
        <a:xfrm>
          <a:off x="0" y="2962609"/>
          <a:ext cx="5115491" cy="378000"/>
        </a:xfrm>
        <a:prstGeom prst="rect">
          <a:avLst/>
        </a:prstGeom>
        <a:solidFill>
          <a:schemeClr val="lt1">
            <a:alpha val="90000"/>
            <a:hueOff val="0"/>
            <a:satOff val="0"/>
            <a:lumOff val="0"/>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dsp:style>
    </dsp:sp>
    <dsp:sp modelId="{544B9AD5-6336-4281-8D9E-731AC2EC0F8F}">
      <dsp:nvSpPr>
        <dsp:cNvPr id="0" name=""/>
        <dsp:cNvSpPr/>
      </dsp:nvSpPr>
      <dsp:spPr>
        <a:xfrm>
          <a:off x="255774" y="2741209"/>
          <a:ext cx="3580843" cy="44280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347" tIns="0" rIns="135347" bIns="0" numCol="1" spcCol="1270" anchor="ctr" anchorCtr="0">
          <a:noAutofit/>
        </a:bodyPr>
        <a:lstStyle/>
        <a:p>
          <a:pPr lvl="0" algn="r" defTabSz="666750" rtl="1">
            <a:lnSpc>
              <a:spcPct val="90000"/>
            </a:lnSpc>
            <a:spcBef>
              <a:spcPct val="0"/>
            </a:spcBef>
            <a:spcAft>
              <a:spcPct val="35000"/>
            </a:spcAft>
          </a:pPr>
          <a:r>
            <a:rPr lang="he-IL" sz="1500" kern="1200"/>
            <a:t>שערים מיוחדים (מכונות).</a:t>
          </a:r>
          <a:endParaRPr lang="en-US" sz="1500" kern="1200"/>
        </a:p>
      </dsp:txBody>
      <dsp:txXfrm>
        <a:off x="277390" y="2762825"/>
        <a:ext cx="3537611" cy="399568"/>
      </dsp:txXfrm>
    </dsp:sp>
    <dsp:sp modelId="{A71703C2-78CA-4E62-B234-399974775B6C}">
      <dsp:nvSpPr>
        <dsp:cNvPr id="0" name=""/>
        <dsp:cNvSpPr/>
      </dsp:nvSpPr>
      <dsp:spPr>
        <a:xfrm>
          <a:off x="0" y="3643009"/>
          <a:ext cx="5115491" cy="1134000"/>
        </a:xfrm>
        <a:prstGeom prst="rect">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97019" tIns="312420" rIns="397019" bIns="106680" numCol="1" spcCol="1270" anchor="t" anchorCtr="0">
          <a:noAutofit/>
        </a:bodyPr>
        <a:lstStyle/>
        <a:p>
          <a:pPr marL="114300" lvl="1" indent="-114300" algn="r" defTabSz="666750" rtl="1">
            <a:lnSpc>
              <a:spcPct val="90000"/>
            </a:lnSpc>
            <a:spcBef>
              <a:spcPct val="0"/>
            </a:spcBef>
            <a:spcAft>
              <a:spcPct val="15000"/>
            </a:spcAft>
            <a:buChar char="••"/>
          </a:pPr>
          <a:r>
            <a:rPr lang="he-IL" sz="1500" kern="1200"/>
            <a:t>מידול מערכות מיזוג, תוואים, אביזרי קצה</a:t>
          </a:r>
          <a:endParaRPr lang="en-US" sz="1500" kern="1200"/>
        </a:p>
        <a:p>
          <a:pPr marL="114300" lvl="1" indent="-114300" algn="r" defTabSz="666750" rtl="1">
            <a:lnSpc>
              <a:spcPct val="90000"/>
            </a:lnSpc>
            <a:spcBef>
              <a:spcPct val="0"/>
            </a:spcBef>
            <a:spcAft>
              <a:spcPct val="15000"/>
            </a:spcAft>
            <a:buChar char="••"/>
          </a:pPr>
          <a:r>
            <a:rPr lang="he-IL" sz="1500" kern="1200"/>
            <a:t>מידול תשתיות חוץ </a:t>
          </a:r>
          <a:endParaRPr lang="en-US" sz="1500" kern="1200"/>
        </a:p>
        <a:p>
          <a:pPr marL="114300" lvl="1" indent="-114300" algn="r" defTabSz="666750" rtl="1">
            <a:lnSpc>
              <a:spcPct val="90000"/>
            </a:lnSpc>
            <a:spcBef>
              <a:spcPct val="0"/>
            </a:spcBef>
            <a:spcAft>
              <a:spcPct val="15000"/>
            </a:spcAft>
            <a:buChar char="••"/>
          </a:pPr>
          <a:r>
            <a:rPr lang="he-IL" sz="1500" kern="1200"/>
            <a:t>מידול לוחות יעודים וכד'</a:t>
          </a:r>
          <a:endParaRPr lang="en-US" sz="1500" kern="1200"/>
        </a:p>
      </dsp:txBody>
      <dsp:txXfrm>
        <a:off x="0" y="3643009"/>
        <a:ext cx="5115491" cy="1134000"/>
      </dsp:txXfrm>
    </dsp:sp>
    <dsp:sp modelId="{D8E67122-A51A-4E99-8E19-10FE41F7CC28}">
      <dsp:nvSpPr>
        <dsp:cNvPr id="0" name=""/>
        <dsp:cNvSpPr/>
      </dsp:nvSpPr>
      <dsp:spPr>
        <a:xfrm>
          <a:off x="255774" y="3421609"/>
          <a:ext cx="3580843" cy="44280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347" tIns="0" rIns="135347" bIns="0" numCol="1" spcCol="1270" anchor="ctr" anchorCtr="0">
          <a:noAutofit/>
        </a:bodyPr>
        <a:lstStyle/>
        <a:p>
          <a:pPr lvl="0" algn="r" defTabSz="666750" rtl="1">
            <a:lnSpc>
              <a:spcPct val="90000"/>
            </a:lnSpc>
            <a:spcBef>
              <a:spcPct val="0"/>
            </a:spcBef>
            <a:spcAft>
              <a:spcPct val="35000"/>
            </a:spcAft>
          </a:pPr>
          <a:r>
            <a:rPr lang="he-IL" sz="1500" kern="1200"/>
            <a:t>מיזוג אויר, קירור, חימום ואוורור.</a:t>
          </a:r>
          <a:endParaRPr lang="en-US" sz="1500" kern="1200"/>
        </a:p>
      </dsp:txBody>
      <dsp:txXfrm>
        <a:off x="277390" y="3443225"/>
        <a:ext cx="3537611" cy="39956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5EB3D8-F2DC-4250-9BD0-77DE77FB7ADB}">
      <dsp:nvSpPr>
        <dsp:cNvPr id="0" name=""/>
        <dsp:cNvSpPr/>
      </dsp:nvSpPr>
      <dsp:spPr>
        <a:xfrm>
          <a:off x="0" y="339828"/>
          <a:ext cx="5115491" cy="45486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97019" tIns="395732" rIns="397019" bIns="135128" numCol="1" spcCol="1270" anchor="t" anchorCtr="0">
          <a:noAutofit/>
        </a:bodyPr>
        <a:lstStyle/>
        <a:p>
          <a:pPr marL="171450" lvl="1" indent="-171450" algn="r" defTabSz="844550" rtl="1">
            <a:lnSpc>
              <a:spcPct val="90000"/>
            </a:lnSpc>
            <a:spcBef>
              <a:spcPct val="0"/>
            </a:spcBef>
            <a:spcAft>
              <a:spcPct val="15000"/>
            </a:spcAft>
            <a:buChar char="••"/>
          </a:pPr>
          <a:r>
            <a:rPr lang="he-IL" sz="1900" kern="1200" dirty="0">
              <a:solidFill>
                <a:srgbClr val="000000"/>
              </a:solidFill>
            </a:rPr>
            <a:t>ייצוג חלק מהמידע הגרפי מיתר היועצים הצוות כולל: </a:t>
          </a:r>
          <a:endParaRPr lang="en-US" sz="1900" kern="1200" dirty="0"/>
        </a:p>
        <a:p>
          <a:pPr marL="342900" lvl="2" indent="-171450" algn="r" defTabSz="844550" rtl="1">
            <a:lnSpc>
              <a:spcPct val="90000"/>
            </a:lnSpc>
            <a:spcBef>
              <a:spcPct val="0"/>
            </a:spcBef>
            <a:spcAft>
              <a:spcPct val="15000"/>
            </a:spcAft>
            <a:buChar char="••"/>
          </a:pPr>
          <a:r>
            <a:rPr lang="he-IL" sz="1900" kern="1200">
              <a:solidFill>
                <a:srgbClr val="000000"/>
              </a:solidFill>
            </a:rPr>
            <a:t>מעליות – מסות שיתורגמו בהמשך לאובייקטים לצורך אחזקה.</a:t>
          </a:r>
          <a:endParaRPr lang="en-US" sz="1900" kern="1200" dirty="0">
            <a:solidFill>
              <a:srgbClr val="000000"/>
            </a:solidFill>
          </a:endParaRPr>
        </a:p>
        <a:p>
          <a:pPr marL="342900" lvl="2" indent="-171450" algn="r" defTabSz="844550" rtl="1">
            <a:lnSpc>
              <a:spcPct val="90000"/>
            </a:lnSpc>
            <a:spcBef>
              <a:spcPct val="0"/>
            </a:spcBef>
            <a:spcAft>
              <a:spcPct val="15000"/>
            </a:spcAft>
            <a:buChar char="••"/>
          </a:pPr>
          <a:r>
            <a:rPr lang="he-IL" sz="1900" kern="1200">
              <a:solidFill>
                <a:srgbClr val="000000"/>
              </a:solidFill>
            </a:rPr>
            <a:t>אבטחה וביטחון – הצבת מצלמות היקפיות, ומידול דרישות </a:t>
          </a:r>
          <a:endParaRPr lang="en-US" sz="1900" kern="1200" dirty="0">
            <a:solidFill>
              <a:srgbClr val="000000"/>
            </a:solidFill>
          </a:endParaRPr>
        </a:p>
        <a:p>
          <a:pPr marL="342900" lvl="2" indent="-171450" algn="r" defTabSz="844550" rtl="1">
            <a:lnSpc>
              <a:spcPct val="90000"/>
            </a:lnSpc>
            <a:spcBef>
              <a:spcPct val="0"/>
            </a:spcBef>
            <a:spcAft>
              <a:spcPct val="15000"/>
            </a:spcAft>
            <a:buChar char="••"/>
          </a:pPr>
          <a:r>
            <a:rPr lang="he-IL" sz="1900" kern="1200">
              <a:solidFill>
                <a:srgbClr val="000000"/>
              </a:solidFill>
            </a:rPr>
            <a:t>האבטחה במחנה- גדרות, חומות, שערים וכד'. </a:t>
          </a:r>
          <a:endParaRPr lang="en-US" sz="1900" kern="1200" dirty="0">
            <a:solidFill>
              <a:srgbClr val="000000"/>
            </a:solidFill>
          </a:endParaRPr>
        </a:p>
        <a:p>
          <a:pPr marL="342900" lvl="2" indent="-171450" algn="r" defTabSz="844550" rtl="1">
            <a:lnSpc>
              <a:spcPct val="90000"/>
            </a:lnSpc>
            <a:spcBef>
              <a:spcPct val="0"/>
            </a:spcBef>
            <a:spcAft>
              <a:spcPct val="15000"/>
            </a:spcAft>
            <a:buChar char="••"/>
          </a:pPr>
          <a:r>
            <a:rPr lang="he-IL" sz="1900" kern="1200">
              <a:solidFill>
                <a:srgbClr val="000000"/>
              </a:solidFill>
            </a:rPr>
            <a:t>איטום – באזורים מורכבים בהם יש לערב יותר ממתכנן אחד </a:t>
          </a:r>
          <a:endParaRPr lang="en-US" sz="1900" kern="1200" dirty="0">
            <a:solidFill>
              <a:srgbClr val="000000"/>
            </a:solidFill>
          </a:endParaRPr>
        </a:p>
        <a:p>
          <a:pPr marL="342900" lvl="2" indent="-171450" algn="r" defTabSz="844550" rtl="1">
            <a:lnSpc>
              <a:spcPct val="90000"/>
            </a:lnSpc>
            <a:spcBef>
              <a:spcPct val="0"/>
            </a:spcBef>
            <a:spcAft>
              <a:spcPct val="15000"/>
            </a:spcAft>
            <a:buChar char="••"/>
          </a:pPr>
          <a:r>
            <a:rPr lang="he-IL" sz="1900" kern="1200">
              <a:solidFill>
                <a:srgbClr val="000000"/>
              </a:solidFill>
            </a:rPr>
            <a:t>לוחות זמנים - שלביות.</a:t>
          </a:r>
          <a:endParaRPr lang="en-US" sz="1900" kern="1200" dirty="0">
            <a:solidFill>
              <a:srgbClr val="000000"/>
            </a:solidFill>
          </a:endParaRPr>
        </a:p>
        <a:p>
          <a:pPr marL="342900" lvl="2" indent="-171450" algn="r" defTabSz="844550" rtl="1">
            <a:lnSpc>
              <a:spcPct val="90000"/>
            </a:lnSpc>
            <a:spcBef>
              <a:spcPct val="0"/>
            </a:spcBef>
            <a:spcAft>
              <a:spcPct val="15000"/>
            </a:spcAft>
            <a:buChar char="••"/>
          </a:pPr>
          <a:r>
            <a:rPr lang="he-IL" sz="1900" kern="1200">
              <a:solidFill>
                <a:srgbClr val="000000"/>
              </a:solidFill>
            </a:rPr>
            <a:t>מתקני הרמה ושינוע.</a:t>
          </a:r>
          <a:endParaRPr lang="en-US" sz="1900" kern="1200" dirty="0">
            <a:solidFill>
              <a:srgbClr val="000000"/>
            </a:solidFill>
          </a:endParaRPr>
        </a:p>
        <a:p>
          <a:pPr marL="342900" lvl="2" indent="-171450" algn="r" defTabSz="844550" rtl="1">
            <a:lnSpc>
              <a:spcPct val="90000"/>
            </a:lnSpc>
            <a:spcBef>
              <a:spcPct val="0"/>
            </a:spcBef>
            <a:spcAft>
              <a:spcPct val="15000"/>
            </a:spcAft>
            <a:buChar char="••"/>
          </a:pPr>
          <a:r>
            <a:rPr lang="he-IL" sz="1900" kern="1200" dirty="0">
              <a:solidFill>
                <a:srgbClr val="000000"/>
              </a:solidFill>
            </a:rPr>
            <a:t>אחר, לפי הצורך, בהתאם לשיקול דעת המזמין, כפי שעולה מהנחיות התכנון.</a:t>
          </a:r>
          <a:endParaRPr lang="en-US" sz="1900" kern="1200" dirty="0">
            <a:solidFill>
              <a:srgbClr val="000000"/>
            </a:solidFill>
          </a:endParaRPr>
        </a:p>
      </dsp:txBody>
      <dsp:txXfrm>
        <a:off x="0" y="339828"/>
        <a:ext cx="5115491" cy="4548600"/>
      </dsp:txXfrm>
    </dsp:sp>
    <dsp:sp modelId="{49196A17-7208-4AD7-A32B-212F72250964}">
      <dsp:nvSpPr>
        <dsp:cNvPr id="0" name=""/>
        <dsp:cNvSpPr/>
      </dsp:nvSpPr>
      <dsp:spPr>
        <a:xfrm>
          <a:off x="255774" y="59388"/>
          <a:ext cx="3580843" cy="56088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347" tIns="0" rIns="135347" bIns="0" numCol="1" spcCol="1270" anchor="ctr" anchorCtr="0">
          <a:noAutofit/>
        </a:bodyPr>
        <a:lstStyle/>
        <a:p>
          <a:pPr lvl="0" algn="r" defTabSz="844550" rtl="1">
            <a:lnSpc>
              <a:spcPct val="90000"/>
            </a:lnSpc>
            <a:spcBef>
              <a:spcPct val="0"/>
            </a:spcBef>
            <a:spcAft>
              <a:spcPct val="35000"/>
            </a:spcAft>
          </a:pPr>
          <a:r>
            <a:rPr lang="he-IL" sz="1900" kern="1200" dirty="0"/>
            <a:t>מנהל מודל</a:t>
          </a:r>
          <a:endParaRPr lang="en-US" sz="1900" kern="1200" dirty="0"/>
        </a:p>
      </dsp:txBody>
      <dsp:txXfrm>
        <a:off x="283154" y="86768"/>
        <a:ext cx="3526083" cy="5061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181478-193A-4226-A70B-A4798DA6B523}">
      <dsp:nvSpPr>
        <dsp:cNvPr id="0" name=""/>
        <dsp:cNvSpPr/>
      </dsp:nvSpPr>
      <dsp:spPr>
        <a:xfrm>
          <a:off x="0" y="121400"/>
          <a:ext cx="6513603" cy="184439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he-IL" sz="1900" kern="1200"/>
            <a:t>הגשת חומר התכנון של המתכנן למזמין תהיה לאחר גמר תהליך בקרה מלא של המודל ולאחר גמר סופרפוזיציה בהתאם לשלב התכנון הרלוונטי בפורמטים הבאים: </a:t>
          </a:r>
          <a:r>
            <a:rPr lang="en-US" sz="1900" b="1" kern="1200"/>
            <a:t>RVT</a:t>
          </a:r>
          <a:r>
            <a:rPr lang="he-IL" sz="1900" b="1" kern="1200"/>
            <a:t>, </a:t>
          </a:r>
          <a:r>
            <a:rPr lang="en-US" sz="1900" b="1" kern="1200"/>
            <a:t>NWD</a:t>
          </a:r>
          <a:r>
            <a:rPr lang="he-IL" sz="1900" b="1" kern="1200"/>
            <a:t>, </a:t>
          </a:r>
          <a:r>
            <a:rPr lang="en-US" sz="1900" b="1" kern="1200"/>
            <a:t>DWG</a:t>
          </a:r>
          <a:r>
            <a:rPr lang="he-IL" sz="1900" b="1" kern="1200"/>
            <a:t>, </a:t>
          </a:r>
          <a:r>
            <a:rPr lang="en-US" sz="1900" b="1" kern="1200"/>
            <a:t>PDF</a:t>
          </a:r>
          <a:r>
            <a:rPr lang="he-IL" sz="1900" b="1" kern="1200"/>
            <a:t> – </a:t>
          </a:r>
          <a:r>
            <a:rPr lang="he-IL" sz="1900" kern="1200"/>
            <a:t>כולם נגזרים אך ורק מהמודל הראשי. </a:t>
          </a:r>
          <a:endParaRPr lang="en-US" sz="1900" kern="1200"/>
        </a:p>
      </dsp:txBody>
      <dsp:txXfrm>
        <a:off x="90036" y="211436"/>
        <a:ext cx="6333531" cy="1664323"/>
      </dsp:txXfrm>
    </dsp:sp>
    <dsp:sp modelId="{ACEEB304-59CD-4936-AD24-EEA913440E8D}">
      <dsp:nvSpPr>
        <dsp:cNvPr id="0" name=""/>
        <dsp:cNvSpPr/>
      </dsp:nvSpPr>
      <dsp:spPr>
        <a:xfrm>
          <a:off x="0" y="2020515"/>
          <a:ext cx="6513603" cy="1844395"/>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he-IL" sz="1900" kern="1200"/>
            <a:t>המתכנן יגיש למזמין רשימה מפורטת של כל התוכניות, המודלים והתכנים שהינו עומד להגיש בהתאם לתכולות אבני הדרך השונות המפורטות בהמשך, כל זאת בראשית תהליך התכנון. הנ"ל יבוצע על גבי מסמך רשימת תוכניות ויוכן בנפרד למבנים ולתשתיות. כל קובץ מודל מרכזי יכיל קישור ליתר המודלים של היועצים. כל קובץ של יועץ יכיל את המודלים הספציפיים שלהם.  </a:t>
          </a:r>
          <a:endParaRPr lang="en-US" sz="1900" kern="1200"/>
        </a:p>
      </dsp:txBody>
      <dsp:txXfrm>
        <a:off x="90036" y="2110551"/>
        <a:ext cx="6333531" cy="1664323"/>
      </dsp:txXfrm>
    </dsp:sp>
    <dsp:sp modelId="{614D6914-2134-437E-9F68-45D1BDD1B081}">
      <dsp:nvSpPr>
        <dsp:cNvPr id="0" name=""/>
        <dsp:cNvSpPr/>
      </dsp:nvSpPr>
      <dsp:spPr>
        <a:xfrm>
          <a:off x="0" y="3919630"/>
          <a:ext cx="6513603" cy="184439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he-IL" sz="1900" kern="1200"/>
            <a:t>כל המודלים שיוגשו למזמין יעברו לבעלות המשרד, המשרד יפיץ מודלים ואובייקטים מתוך מודלים מוצלחים למען שיתוף והעשרה הדדית, הנ"ל היינו חלק משכר התכנון ולמתכננים לא תהיה כל טענה/ דרישה לתשלום נוסף בגין פרסום המודלים שלהם לציבור הרחב. </a:t>
          </a:r>
          <a:endParaRPr lang="en-US" sz="1900" kern="1200"/>
        </a:p>
      </dsp:txBody>
      <dsp:txXfrm>
        <a:off x="90036" y="4009666"/>
        <a:ext cx="6333531" cy="166432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E75CDB-F1A7-457A-8599-83267D47F43D}">
      <dsp:nvSpPr>
        <dsp:cNvPr id="0" name=""/>
        <dsp:cNvSpPr/>
      </dsp:nvSpPr>
      <dsp:spPr>
        <a:xfrm>
          <a:off x="0" y="70162"/>
          <a:ext cx="6492875" cy="779512"/>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r" defTabSz="889000" rtl="1">
            <a:lnSpc>
              <a:spcPct val="90000"/>
            </a:lnSpc>
            <a:spcBef>
              <a:spcPct val="0"/>
            </a:spcBef>
            <a:spcAft>
              <a:spcPct val="35000"/>
            </a:spcAft>
          </a:pPr>
          <a:r>
            <a:rPr lang="he-IL" sz="2000" kern="1200" dirty="0"/>
            <a:t>תכנון ראשוני – </a:t>
          </a:r>
          <a:endParaRPr lang="en-US" sz="2000" kern="1200" dirty="0"/>
        </a:p>
      </dsp:txBody>
      <dsp:txXfrm>
        <a:off x="38053" y="108215"/>
        <a:ext cx="6416769" cy="703406"/>
      </dsp:txXfrm>
    </dsp:sp>
    <dsp:sp modelId="{C7247507-3315-47D5-87E1-22FB1C66A0CA}">
      <dsp:nvSpPr>
        <dsp:cNvPr id="0" name=""/>
        <dsp:cNvSpPr/>
      </dsp:nvSpPr>
      <dsp:spPr>
        <a:xfrm>
          <a:off x="0" y="907275"/>
          <a:ext cx="6492875" cy="779512"/>
        </a:xfrm>
        <a:prstGeom prst="roundRect">
          <a:avLst/>
        </a:prstGeom>
        <a:solidFill>
          <a:schemeClr val="accent5">
            <a:hueOff val="-1351709"/>
            <a:satOff val="-3484"/>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r" defTabSz="889000" rtl="1">
            <a:lnSpc>
              <a:spcPct val="90000"/>
            </a:lnSpc>
            <a:spcBef>
              <a:spcPct val="0"/>
            </a:spcBef>
            <a:spcAft>
              <a:spcPct val="35000"/>
            </a:spcAft>
          </a:pPr>
          <a:r>
            <a:rPr lang="he-IL" sz="2000" kern="1200" dirty="0"/>
            <a:t>בשלב התכנון הראשוני רק </a:t>
          </a:r>
          <a:r>
            <a:rPr lang="he-IL" sz="2000" kern="1200" dirty="0" err="1"/>
            <a:t>תוכניות</a:t>
          </a:r>
          <a:r>
            <a:rPr lang="he-IL" sz="2000" kern="1200" dirty="0"/>
            <a:t> האדריכלות </a:t>
          </a:r>
          <a:r>
            <a:rPr lang="he-IL" sz="2000" kern="1200" dirty="0" err="1"/>
            <a:t>ימודלו</a:t>
          </a:r>
          <a:r>
            <a:rPr lang="he-IL" sz="2000" kern="1200" dirty="0"/>
            <a:t> לצורכי :</a:t>
          </a:r>
          <a:endParaRPr lang="en-US" sz="2000" kern="1200" dirty="0"/>
        </a:p>
      </dsp:txBody>
      <dsp:txXfrm>
        <a:off x="38053" y="945328"/>
        <a:ext cx="6416769" cy="703406"/>
      </dsp:txXfrm>
    </dsp:sp>
    <dsp:sp modelId="{B4950BEA-FFFF-4B8D-8DC1-2040C9053332}">
      <dsp:nvSpPr>
        <dsp:cNvPr id="0" name=""/>
        <dsp:cNvSpPr/>
      </dsp:nvSpPr>
      <dsp:spPr>
        <a:xfrm>
          <a:off x="0" y="1744387"/>
          <a:ext cx="6492875" cy="779512"/>
        </a:xfrm>
        <a:prstGeom prst="roundRect">
          <a:avLst/>
        </a:prstGeom>
        <a:solidFill>
          <a:schemeClr val="accent5">
            <a:hueOff val="-2703417"/>
            <a:satOff val="-6968"/>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r" defTabSz="889000" rtl="1">
            <a:lnSpc>
              <a:spcPct val="90000"/>
            </a:lnSpc>
            <a:spcBef>
              <a:spcPct val="0"/>
            </a:spcBef>
            <a:spcAft>
              <a:spcPct val="35000"/>
            </a:spcAft>
          </a:pPr>
          <a:r>
            <a:rPr lang="he-IL" sz="2000" kern="1200"/>
            <a:t>קבלת מסות לחללי המבנה (טכני, עיקרי ראשוני).</a:t>
          </a:r>
          <a:endParaRPr lang="en-US" sz="2000" kern="1200"/>
        </a:p>
      </dsp:txBody>
      <dsp:txXfrm>
        <a:off x="38053" y="1782440"/>
        <a:ext cx="6416769" cy="703406"/>
      </dsp:txXfrm>
    </dsp:sp>
    <dsp:sp modelId="{6D7F6ABB-29A5-42CE-8FBE-766DD9FB7538}">
      <dsp:nvSpPr>
        <dsp:cNvPr id="0" name=""/>
        <dsp:cNvSpPr/>
      </dsp:nvSpPr>
      <dsp:spPr>
        <a:xfrm>
          <a:off x="0" y="2581500"/>
          <a:ext cx="6492875" cy="779512"/>
        </a:xfrm>
        <a:prstGeom prst="roundRect">
          <a:avLst/>
        </a:prstGeom>
        <a:solidFill>
          <a:schemeClr val="accent5">
            <a:hueOff val="-4055126"/>
            <a:satOff val="-10451"/>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r" defTabSz="889000" rtl="1">
            <a:lnSpc>
              <a:spcPct val="90000"/>
            </a:lnSpc>
            <a:spcBef>
              <a:spcPct val="0"/>
            </a:spcBef>
            <a:spcAft>
              <a:spcPct val="35000"/>
            </a:spcAft>
          </a:pPr>
          <a:r>
            <a:rPr lang="he-IL" sz="2000" kern="1200" dirty="0"/>
            <a:t>מודל אנרגיה ראשוני – חישוב כיווני העמדה, חילון, בהירות ובוהק. </a:t>
          </a:r>
          <a:endParaRPr lang="en-US" sz="2000" kern="1200" dirty="0"/>
        </a:p>
      </dsp:txBody>
      <dsp:txXfrm>
        <a:off x="38053" y="2619553"/>
        <a:ext cx="6416769" cy="703406"/>
      </dsp:txXfrm>
    </dsp:sp>
    <dsp:sp modelId="{83658E45-0433-466D-A1F6-A6B274BE36BA}">
      <dsp:nvSpPr>
        <dsp:cNvPr id="0" name=""/>
        <dsp:cNvSpPr/>
      </dsp:nvSpPr>
      <dsp:spPr>
        <a:xfrm>
          <a:off x="0" y="3418612"/>
          <a:ext cx="6492875" cy="779512"/>
        </a:xfrm>
        <a:prstGeom prst="roundRect">
          <a:avLst/>
        </a:prstGeom>
        <a:solidFill>
          <a:schemeClr val="accent5">
            <a:hueOff val="-5406834"/>
            <a:satOff val="-13935"/>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r" defTabSz="889000" rtl="1">
            <a:lnSpc>
              <a:spcPct val="90000"/>
            </a:lnSpc>
            <a:spcBef>
              <a:spcPct val="0"/>
            </a:spcBef>
            <a:spcAft>
              <a:spcPct val="35000"/>
            </a:spcAft>
          </a:pPr>
          <a:r>
            <a:rPr lang="he-IL" sz="2000" kern="1200"/>
            <a:t>שטחים – מתוך המודל יופקו רשימות שטחים הקשורות לחללים.</a:t>
          </a:r>
          <a:endParaRPr lang="en-US" sz="2000" kern="1200"/>
        </a:p>
      </dsp:txBody>
      <dsp:txXfrm>
        <a:off x="38053" y="3456665"/>
        <a:ext cx="6416769" cy="703406"/>
      </dsp:txXfrm>
    </dsp:sp>
    <dsp:sp modelId="{A886D6DC-3B6D-4536-A6F0-913617C0244B}">
      <dsp:nvSpPr>
        <dsp:cNvPr id="0" name=""/>
        <dsp:cNvSpPr/>
      </dsp:nvSpPr>
      <dsp:spPr>
        <a:xfrm>
          <a:off x="0" y="4255725"/>
          <a:ext cx="6492875" cy="779512"/>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r" defTabSz="889000" rtl="1">
            <a:lnSpc>
              <a:spcPct val="90000"/>
            </a:lnSpc>
            <a:spcBef>
              <a:spcPct val="0"/>
            </a:spcBef>
            <a:spcAft>
              <a:spcPct val="35000"/>
            </a:spcAft>
          </a:pPr>
          <a:r>
            <a:rPr lang="he-IL" sz="2000" kern="1200"/>
            <a:t>בשלב זה יתר המתכננים לא נדרשים להגיש מודל אלא דרישות סכמטיות בלבד. </a:t>
          </a:r>
          <a:endParaRPr lang="en-US" sz="2000" kern="1200"/>
        </a:p>
      </dsp:txBody>
      <dsp:txXfrm>
        <a:off x="38053" y="4293778"/>
        <a:ext cx="6416769" cy="70340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E75CDB-F1A7-457A-8599-83267D47F43D}">
      <dsp:nvSpPr>
        <dsp:cNvPr id="0" name=""/>
        <dsp:cNvSpPr/>
      </dsp:nvSpPr>
      <dsp:spPr>
        <a:xfrm>
          <a:off x="0" y="273005"/>
          <a:ext cx="6492875" cy="716698"/>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r" defTabSz="800100" rtl="1">
            <a:lnSpc>
              <a:spcPct val="90000"/>
            </a:lnSpc>
            <a:spcBef>
              <a:spcPct val="0"/>
            </a:spcBef>
            <a:spcAft>
              <a:spcPct val="35000"/>
            </a:spcAft>
          </a:pPr>
          <a:r>
            <a:rPr lang="he-IL" sz="1800" kern="1200" dirty="0"/>
            <a:t>מודל </a:t>
          </a:r>
          <a:r>
            <a:rPr lang="he-IL" sz="1800" b="1" kern="1200" dirty="0"/>
            <a:t>אדריכלי</a:t>
          </a:r>
          <a:r>
            <a:rPr lang="he-IL" sz="1800" kern="1200" dirty="0"/>
            <a:t> ברמת החללים העיקריים והחללים הטכניים, המעטפת, פתחים חיצוניים (חלונות, דלתות), וכד'.</a:t>
          </a:r>
          <a:endParaRPr lang="en-US" sz="1800" kern="1200" dirty="0"/>
        </a:p>
      </dsp:txBody>
      <dsp:txXfrm>
        <a:off x="34986" y="307991"/>
        <a:ext cx="6422903" cy="646726"/>
      </dsp:txXfrm>
    </dsp:sp>
    <dsp:sp modelId="{C7247507-3315-47D5-87E1-22FB1C66A0CA}">
      <dsp:nvSpPr>
        <dsp:cNvPr id="0" name=""/>
        <dsp:cNvSpPr/>
      </dsp:nvSpPr>
      <dsp:spPr>
        <a:xfrm>
          <a:off x="0" y="1041543"/>
          <a:ext cx="6492875" cy="716698"/>
        </a:xfrm>
        <a:prstGeom prst="roundRect">
          <a:avLst/>
        </a:prstGeom>
        <a:solidFill>
          <a:schemeClr val="accent5">
            <a:hueOff val="-1351709"/>
            <a:satOff val="-3484"/>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r" defTabSz="800100" rtl="1">
            <a:lnSpc>
              <a:spcPct val="90000"/>
            </a:lnSpc>
            <a:spcBef>
              <a:spcPct val="0"/>
            </a:spcBef>
            <a:spcAft>
              <a:spcPct val="35000"/>
            </a:spcAft>
          </a:pPr>
          <a:r>
            <a:rPr lang="he-IL" sz="1800" kern="1200" dirty="0"/>
            <a:t>מודל מערכת </a:t>
          </a:r>
          <a:r>
            <a:rPr lang="he-IL" sz="1800" b="1" kern="1200" dirty="0"/>
            <a:t>קונסטרוקטיבית</a:t>
          </a:r>
          <a:r>
            <a:rPr lang="he-IL" sz="1800" kern="1200" dirty="0"/>
            <a:t> ראשית</a:t>
          </a:r>
          <a:endParaRPr lang="en-US" sz="1800" kern="1200" dirty="0"/>
        </a:p>
      </dsp:txBody>
      <dsp:txXfrm>
        <a:off x="34986" y="1076529"/>
        <a:ext cx="6422903" cy="646726"/>
      </dsp:txXfrm>
    </dsp:sp>
    <dsp:sp modelId="{B4950BEA-FFFF-4B8D-8DC1-2040C9053332}">
      <dsp:nvSpPr>
        <dsp:cNvPr id="0" name=""/>
        <dsp:cNvSpPr/>
      </dsp:nvSpPr>
      <dsp:spPr>
        <a:xfrm>
          <a:off x="0" y="1810081"/>
          <a:ext cx="6492875" cy="716698"/>
        </a:xfrm>
        <a:prstGeom prst="roundRect">
          <a:avLst/>
        </a:prstGeom>
        <a:solidFill>
          <a:schemeClr val="accent5">
            <a:hueOff val="-2703417"/>
            <a:satOff val="-6968"/>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r" defTabSz="800100" rtl="1">
            <a:lnSpc>
              <a:spcPct val="90000"/>
            </a:lnSpc>
            <a:spcBef>
              <a:spcPct val="0"/>
            </a:spcBef>
            <a:spcAft>
              <a:spcPct val="35000"/>
            </a:spcAft>
          </a:pPr>
          <a:r>
            <a:rPr lang="he-IL" sz="1800" kern="1200" dirty="0"/>
            <a:t>מודל </a:t>
          </a:r>
          <a:r>
            <a:rPr lang="he-IL" sz="1800" b="1" kern="1200" dirty="0" err="1"/>
            <a:t>אינסט</a:t>
          </a:r>
          <a:r>
            <a:rPr lang="he-IL" sz="1800" kern="1200" dirty="0"/>
            <a:t>' – בדגש על חיבור לתאי השטח</a:t>
          </a:r>
          <a:endParaRPr lang="en-US" sz="1800" kern="1200" dirty="0"/>
        </a:p>
      </dsp:txBody>
      <dsp:txXfrm>
        <a:off x="34986" y="1845067"/>
        <a:ext cx="6422903" cy="646726"/>
      </dsp:txXfrm>
    </dsp:sp>
    <dsp:sp modelId="{6D7F6ABB-29A5-42CE-8FBE-766DD9FB7538}">
      <dsp:nvSpPr>
        <dsp:cNvPr id="0" name=""/>
        <dsp:cNvSpPr/>
      </dsp:nvSpPr>
      <dsp:spPr>
        <a:xfrm>
          <a:off x="0" y="2578620"/>
          <a:ext cx="6492875" cy="716698"/>
        </a:xfrm>
        <a:prstGeom prst="roundRect">
          <a:avLst/>
        </a:prstGeom>
        <a:solidFill>
          <a:schemeClr val="accent5">
            <a:hueOff val="-4055126"/>
            <a:satOff val="-10451"/>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r" defTabSz="800100" rtl="1">
            <a:lnSpc>
              <a:spcPct val="90000"/>
            </a:lnSpc>
            <a:spcBef>
              <a:spcPct val="0"/>
            </a:spcBef>
            <a:spcAft>
              <a:spcPct val="35000"/>
            </a:spcAft>
          </a:pPr>
          <a:r>
            <a:rPr lang="he-IL" sz="1800" kern="1200" dirty="0"/>
            <a:t>מודל </a:t>
          </a:r>
          <a:r>
            <a:rPr lang="he-IL" sz="1800" b="1" kern="1200" dirty="0"/>
            <a:t>חשמל</a:t>
          </a:r>
          <a:r>
            <a:rPr lang="he-IL" sz="1800" kern="1200" dirty="0"/>
            <a:t> – סימון חדרי חשמל, תקשורת, והתחברויות מחוץ למבנה אל פנים המבנה.</a:t>
          </a:r>
          <a:endParaRPr lang="en-US" sz="1800" kern="1200" dirty="0"/>
        </a:p>
      </dsp:txBody>
      <dsp:txXfrm>
        <a:off x="34986" y="2613606"/>
        <a:ext cx="6422903" cy="646726"/>
      </dsp:txXfrm>
    </dsp:sp>
    <dsp:sp modelId="{83658E45-0433-466D-A1F6-A6B274BE36BA}">
      <dsp:nvSpPr>
        <dsp:cNvPr id="0" name=""/>
        <dsp:cNvSpPr/>
      </dsp:nvSpPr>
      <dsp:spPr>
        <a:xfrm>
          <a:off x="0" y="3347158"/>
          <a:ext cx="6492875" cy="716698"/>
        </a:xfrm>
        <a:prstGeom prst="roundRect">
          <a:avLst/>
        </a:prstGeom>
        <a:solidFill>
          <a:schemeClr val="accent5">
            <a:hueOff val="-5406834"/>
            <a:satOff val="-13935"/>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r" defTabSz="800100" rtl="1">
            <a:lnSpc>
              <a:spcPct val="90000"/>
            </a:lnSpc>
            <a:spcBef>
              <a:spcPct val="0"/>
            </a:spcBef>
            <a:spcAft>
              <a:spcPct val="35000"/>
            </a:spcAft>
          </a:pPr>
          <a:r>
            <a:rPr lang="he-IL" sz="1800" kern="1200" dirty="0"/>
            <a:t>מודל </a:t>
          </a:r>
          <a:r>
            <a:rPr lang="he-IL" sz="1800" b="1" kern="1200" dirty="0"/>
            <a:t>מ"א</a:t>
          </a:r>
          <a:r>
            <a:rPr lang="he-IL" sz="1800" kern="1200" dirty="0"/>
            <a:t> – מיקום מערכות מיזוג, במידה ויתוכנן מערכת משותפת למספר מבנים, יש לתכנן את ההתחברות מחוץ למבנה אל פנים המבנה.</a:t>
          </a:r>
          <a:endParaRPr lang="en-US" sz="1800" kern="1200" dirty="0"/>
        </a:p>
      </dsp:txBody>
      <dsp:txXfrm>
        <a:off x="34986" y="3382144"/>
        <a:ext cx="6422903" cy="646726"/>
      </dsp:txXfrm>
    </dsp:sp>
    <dsp:sp modelId="{A886D6DC-3B6D-4536-A6F0-913617C0244B}">
      <dsp:nvSpPr>
        <dsp:cNvPr id="0" name=""/>
        <dsp:cNvSpPr/>
      </dsp:nvSpPr>
      <dsp:spPr>
        <a:xfrm>
          <a:off x="0" y="4115696"/>
          <a:ext cx="6492875" cy="716698"/>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r" defTabSz="800100" rtl="1">
            <a:lnSpc>
              <a:spcPct val="90000"/>
            </a:lnSpc>
            <a:spcBef>
              <a:spcPct val="0"/>
            </a:spcBef>
            <a:spcAft>
              <a:spcPct val="35000"/>
            </a:spcAft>
          </a:pPr>
          <a:r>
            <a:rPr lang="he-IL" sz="1800" kern="1200" dirty="0"/>
            <a:t>מודל </a:t>
          </a:r>
          <a:r>
            <a:rPr lang="he-IL" sz="1800" b="1" kern="1200" dirty="0"/>
            <a:t>קומפילציה</a:t>
          </a:r>
          <a:r>
            <a:rPr lang="he-IL" sz="1800" kern="1200" dirty="0"/>
            <a:t> – מודל המכיל את כל החמשת המודלים המקצועיים ומשלים את המידע מכלל </a:t>
          </a:r>
          <a:r>
            <a:rPr lang="he-IL" sz="1800" kern="1200" dirty="0" err="1"/>
            <a:t>הדסצפלינות</a:t>
          </a:r>
          <a:r>
            <a:rPr lang="he-IL" sz="1800" kern="1200" dirty="0"/>
            <a:t> האחרות. </a:t>
          </a:r>
          <a:endParaRPr lang="en-US" sz="1800" kern="1200" dirty="0"/>
        </a:p>
      </dsp:txBody>
      <dsp:txXfrm>
        <a:off x="34986" y="4150682"/>
        <a:ext cx="6422903" cy="64672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E75CDB-F1A7-457A-8599-83267D47F43D}">
      <dsp:nvSpPr>
        <dsp:cNvPr id="0" name=""/>
        <dsp:cNvSpPr/>
      </dsp:nvSpPr>
      <dsp:spPr>
        <a:xfrm>
          <a:off x="0" y="97860"/>
          <a:ext cx="6492875" cy="92663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r" defTabSz="1066800" rtl="1">
            <a:lnSpc>
              <a:spcPct val="90000"/>
            </a:lnSpc>
            <a:spcBef>
              <a:spcPct val="0"/>
            </a:spcBef>
            <a:spcAft>
              <a:spcPct val="35000"/>
            </a:spcAft>
          </a:pPr>
          <a:r>
            <a:rPr lang="he-IL" sz="2400" kern="1200" dirty="0"/>
            <a:t>שישה מודלים (אדריכלות, </a:t>
          </a:r>
          <a:r>
            <a:rPr lang="he-IL" sz="2400" kern="1200" dirty="0" err="1"/>
            <a:t>קונסט</a:t>
          </a:r>
          <a:r>
            <a:rPr lang="he-IL" sz="2400" kern="1200" dirty="0"/>
            <a:t>', מ"א, חשמל, </a:t>
          </a:r>
          <a:r>
            <a:rPr lang="he-IL" sz="2400" kern="1200" dirty="0" err="1"/>
            <a:t>אינסט</a:t>
          </a:r>
          <a:r>
            <a:rPr lang="he-IL" sz="2400" kern="1200" dirty="0"/>
            <a:t>', קומפילציה)</a:t>
          </a:r>
          <a:endParaRPr lang="en-US" sz="2400" kern="1200" dirty="0"/>
        </a:p>
      </dsp:txBody>
      <dsp:txXfrm>
        <a:off x="45235" y="143095"/>
        <a:ext cx="6402405" cy="836169"/>
      </dsp:txXfrm>
    </dsp:sp>
    <dsp:sp modelId="{C7247507-3315-47D5-87E1-22FB1C66A0CA}">
      <dsp:nvSpPr>
        <dsp:cNvPr id="0" name=""/>
        <dsp:cNvSpPr/>
      </dsp:nvSpPr>
      <dsp:spPr>
        <a:xfrm>
          <a:off x="0" y="1107318"/>
          <a:ext cx="6492875" cy="926639"/>
        </a:xfrm>
        <a:prstGeom prst="round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r" defTabSz="1066800" rtl="1">
            <a:lnSpc>
              <a:spcPct val="90000"/>
            </a:lnSpc>
            <a:spcBef>
              <a:spcPct val="0"/>
            </a:spcBef>
            <a:spcAft>
              <a:spcPct val="35000"/>
            </a:spcAft>
          </a:pPr>
          <a:r>
            <a:rPr lang="he-IL" sz="2400" kern="1200" dirty="0"/>
            <a:t>האלמנטים במודל התלת- ממדי יוצגו באופן הכולל כמויות כלליות, מידות, צורה, מיקום ואוריינטציה</a:t>
          </a:r>
          <a:endParaRPr lang="en-US" sz="2400" kern="1200" dirty="0"/>
        </a:p>
      </dsp:txBody>
      <dsp:txXfrm>
        <a:off x="45235" y="1152553"/>
        <a:ext cx="6402405" cy="836169"/>
      </dsp:txXfrm>
    </dsp:sp>
    <dsp:sp modelId="{B4950BEA-FFFF-4B8D-8DC1-2040C9053332}">
      <dsp:nvSpPr>
        <dsp:cNvPr id="0" name=""/>
        <dsp:cNvSpPr/>
      </dsp:nvSpPr>
      <dsp:spPr>
        <a:xfrm>
          <a:off x="0" y="2089379"/>
          <a:ext cx="6492875" cy="926639"/>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r" defTabSz="1066800" rtl="1">
            <a:lnSpc>
              <a:spcPct val="90000"/>
            </a:lnSpc>
            <a:spcBef>
              <a:spcPct val="0"/>
            </a:spcBef>
            <a:spcAft>
              <a:spcPct val="35000"/>
            </a:spcAft>
          </a:pPr>
          <a:r>
            <a:rPr lang="he-IL" sz="2400" kern="1200" dirty="0"/>
            <a:t>בשלב זה יושלם תיאום התכנון ותיאום המערכות</a:t>
          </a:r>
          <a:endParaRPr lang="en-US" sz="2400" kern="1200" dirty="0"/>
        </a:p>
      </dsp:txBody>
      <dsp:txXfrm>
        <a:off x="45235" y="2134614"/>
        <a:ext cx="6402405" cy="836169"/>
      </dsp:txXfrm>
    </dsp:sp>
    <dsp:sp modelId="{6D7F6ABB-29A5-42CE-8FBE-766DD9FB7538}">
      <dsp:nvSpPr>
        <dsp:cNvPr id="0" name=""/>
        <dsp:cNvSpPr/>
      </dsp:nvSpPr>
      <dsp:spPr>
        <a:xfrm>
          <a:off x="0" y="3085139"/>
          <a:ext cx="6492875" cy="926639"/>
        </a:xfrm>
        <a:prstGeom prst="round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r" defTabSz="1066800" rtl="1">
            <a:lnSpc>
              <a:spcPct val="90000"/>
            </a:lnSpc>
            <a:spcBef>
              <a:spcPct val="0"/>
            </a:spcBef>
            <a:spcAft>
              <a:spcPct val="35000"/>
            </a:spcAft>
          </a:pPr>
          <a:r>
            <a:rPr lang="he-IL" sz="2400" kern="1200" dirty="0"/>
            <a:t>אלמנטים במודל התלת-ממדי יוצגו באופן הכולל כמויות כלליות, מידות, צורה, מיקום, ואוריינטציה</a:t>
          </a:r>
          <a:endParaRPr lang="en-US" sz="2400" kern="1200" dirty="0"/>
        </a:p>
      </dsp:txBody>
      <dsp:txXfrm>
        <a:off x="45235" y="3130374"/>
        <a:ext cx="6402405" cy="836169"/>
      </dsp:txXfrm>
    </dsp:sp>
    <dsp:sp modelId="{83658E45-0433-466D-A1F6-A6B274BE36BA}">
      <dsp:nvSpPr>
        <dsp:cNvPr id="0" name=""/>
        <dsp:cNvSpPr/>
      </dsp:nvSpPr>
      <dsp:spPr>
        <a:xfrm>
          <a:off x="0" y="4080899"/>
          <a:ext cx="6492875" cy="926639"/>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r" defTabSz="1066800" rtl="1">
            <a:lnSpc>
              <a:spcPct val="90000"/>
            </a:lnSpc>
            <a:spcBef>
              <a:spcPct val="0"/>
            </a:spcBef>
            <a:spcAft>
              <a:spcPct val="35000"/>
            </a:spcAft>
          </a:pPr>
          <a:r>
            <a:rPr lang="he-IL" sz="2400" kern="1200" dirty="0"/>
            <a:t>בשלב זה יש להשלים את תיאום המערכות.</a:t>
          </a:r>
          <a:endParaRPr lang="en-US" sz="2400" kern="1200" dirty="0"/>
        </a:p>
      </dsp:txBody>
      <dsp:txXfrm>
        <a:off x="45235" y="4126134"/>
        <a:ext cx="6402405" cy="83616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E75CDB-F1A7-457A-8599-83267D47F43D}">
      <dsp:nvSpPr>
        <dsp:cNvPr id="0" name=""/>
        <dsp:cNvSpPr/>
      </dsp:nvSpPr>
      <dsp:spPr>
        <a:xfrm>
          <a:off x="0" y="0"/>
          <a:ext cx="6492875" cy="971392"/>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r" defTabSz="800100" rtl="1">
            <a:lnSpc>
              <a:spcPct val="90000"/>
            </a:lnSpc>
            <a:spcBef>
              <a:spcPct val="0"/>
            </a:spcBef>
            <a:spcAft>
              <a:spcPct val="35000"/>
            </a:spcAft>
          </a:pPr>
          <a:r>
            <a:rPr lang="he-IL" sz="1800" kern="1200" dirty="0"/>
            <a:t>שישה מודלים (אדריכלות, </a:t>
          </a:r>
          <a:r>
            <a:rPr lang="he-IL" sz="1800" kern="1200" dirty="0" err="1"/>
            <a:t>קונסט</a:t>
          </a:r>
          <a:r>
            <a:rPr lang="he-IL" sz="1800" kern="1200" dirty="0"/>
            <a:t>', מ"א, חשמל, </a:t>
          </a:r>
          <a:r>
            <a:rPr lang="he-IL" sz="1800" kern="1200" dirty="0" err="1"/>
            <a:t>אינסט</a:t>
          </a:r>
          <a:r>
            <a:rPr lang="he-IL" sz="1800" kern="1200" dirty="0"/>
            <a:t>', קומפילציה)</a:t>
          </a:r>
          <a:endParaRPr lang="en-US" sz="1800" kern="1200" dirty="0"/>
        </a:p>
      </dsp:txBody>
      <dsp:txXfrm>
        <a:off x="47419" y="47419"/>
        <a:ext cx="6398037" cy="876554"/>
      </dsp:txXfrm>
    </dsp:sp>
    <dsp:sp modelId="{C7247507-3315-47D5-87E1-22FB1C66A0CA}">
      <dsp:nvSpPr>
        <dsp:cNvPr id="0" name=""/>
        <dsp:cNvSpPr/>
      </dsp:nvSpPr>
      <dsp:spPr>
        <a:xfrm>
          <a:off x="0" y="1033506"/>
          <a:ext cx="6492875" cy="971392"/>
        </a:xfrm>
        <a:prstGeom prst="round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r" defTabSz="800100" rtl="1">
            <a:lnSpc>
              <a:spcPct val="90000"/>
            </a:lnSpc>
            <a:spcBef>
              <a:spcPct val="0"/>
            </a:spcBef>
            <a:spcAft>
              <a:spcPct val="35000"/>
            </a:spcAft>
          </a:pPr>
          <a:r>
            <a:rPr lang="he-IL" sz="1800" kern="1200" dirty="0"/>
            <a:t>תכניות עבודה </a:t>
          </a:r>
          <a:r>
            <a:rPr lang="he-IL" sz="1800" b="1" kern="1200" dirty="0"/>
            <a:t>אדריכלות</a:t>
          </a:r>
          <a:r>
            <a:rPr lang="he-IL" sz="1800" kern="1200" dirty="0"/>
            <a:t> לרבות סט פרטים מלא, ביחס לכל המבנים והמפלסים. סט הפרטים שלא מגיע מהמודל נדרש להיות מוגש בנפרד ולהיות מאושר מראש</a:t>
          </a:r>
          <a:endParaRPr lang="en-US" sz="1800" kern="1200" dirty="0"/>
        </a:p>
      </dsp:txBody>
      <dsp:txXfrm>
        <a:off x="47419" y="1080925"/>
        <a:ext cx="6398037" cy="876554"/>
      </dsp:txXfrm>
    </dsp:sp>
    <dsp:sp modelId="{B4950BEA-FFFF-4B8D-8DC1-2040C9053332}">
      <dsp:nvSpPr>
        <dsp:cNvPr id="0" name=""/>
        <dsp:cNvSpPr/>
      </dsp:nvSpPr>
      <dsp:spPr>
        <a:xfrm>
          <a:off x="0" y="2067003"/>
          <a:ext cx="6492875" cy="971392"/>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r" defTabSz="800100" rtl="1">
            <a:lnSpc>
              <a:spcPct val="90000"/>
            </a:lnSpc>
            <a:spcBef>
              <a:spcPct val="0"/>
            </a:spcBef>
            <a:spcAft>
              <a:spcPct val="35000"/>
            </a:spcAft>
          </a:pPr>
          <a:r>
            <a:rPr lang="he-IL" sz="1800" kern="1200" dirty="0"/>
            <a:t>תכניות עבודה </a:t>
          </a:r>
          <a:r>
            <a:rPr lang="he-IL" sz="1800" b="1" kern="1200" dirty="0"/>
            <a:t>קונסטרוקציה</a:t>
          </a:r>
          <a:r>
            <a:rPr lang="he-IL" sz="1800" kern="1200" dirty="0"/>
            <a:t>, כולל ברזל ביחס לכל המבנים והמפלסים</a:t>
          </a:r>
          <a:endParaRPr lang="en-US" sz="1800" kern="1200" dirty="0"/>
        </a:p>
      </dsp:txBody>
      <dsp:txXfrm>
        <a:off x="47419" y="2114422"/>
        <a:ext cx="6398037" cy="876554"/>
      </dsp:txXfrm>
    </dsp:sp>
    <dsp:sp modelId="{6D7F6ABB-29A5-42CE-8FBE-766DD9FB7538}">
      <dsp:nvSpPr>
        <dsp:cNvPr id="0" name=""/>
        <dsp:cNvSpPr/>
      </dsp:nvSpPr>
      <dsp:spPr>
        <a:xfrm>
          <a:off x="0" y="3090236"/>
          <a:ext cx="6492875" cy="971392"/>
        </a:xfrm>
        <a:prstGeom prst="round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r" defTabSz="800100" rtl="1">
            <a:lnSpc>
              <a:spcPct val="90000"/>
            </a:lnSpc>
            <a:spcBef>
              <a:spcPct val="0"/>
            </a:spcBef>
            <a:spcAft>
              <a:spcPct val="35000"/>
            </a:spcAft>
          </a:pPr>
          <a:r>
            <a:rPr lang="he-IL" sz="1800" kern="1200" dirty="0"/>
            <a:t>תכניות עבודה לכל אחת </a:t>
          </a:r>
          <a:r>
            <a:rPr lang="he-IL" sz="1800" b="1" kern="1200" dirty="0"/>
            <a:t>מהמערכות האלקטרו מכאניות </a:t>
          </a:r>
          <a:r>
            <a:rPr lang="he-IL" sz="1800" kern="1200" dirty="0"/>
            <a:t>הנכללות, ביחס לכל המבנים והמפלסים, ולרבות תכניות לתליית צנרת וכבילה, וכולל סט פרטים מלא.</a:t>
          </a:r>
          <a:endParaRPr lang="en-US" sz="1800" kern="1200" dirty="0"/>
        </a:p>
      </dsp:txBody>
      <dsp:txXfrm>
        <a:off x="47419" y="3137655"/>
        <a:ext cx="6398037" cy="876554"/>
      </dsp:txXfrm>
    </dsp:sp>
    <dsp:sp modelId="{83658E45-0433-466D-A1F6-A6B274BE36BA}">
      <dsp:nvSpPr>
        <dsp:cNvPr id="0" name=""/>
        <dsp:cNvSpPr/>
      </dsp:nvSpPr>
      <dsp:spPr>
        <a:xfrm>
          <a:off x="0" y="4113468"/>
          <a:ext cx="6492875" cy="971392"/>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r" defTabSz="800100" rtl="1">
            <a:lnSpc>
              <a:spcPct val="90000"/>
            </a:lnSpc>
            <a:spcBef>
              <a:spcPct val="0"/>
            </a:spcBef>
            <a:spcAft>
              <a:spcPct val="35000"/>
            </a:spcAft>
          </a:pPr>
          <a:r>
            <a:rPr lang="he-IL" sz="1800" b="1" kern="1200" dirty="0"/>
            <a:t>תכניות תאום מערכות ("סופרפוזיציה"), </a:t>
          </a:r>
          <a:r>
            <a:rPr lang="he-IL" sz="1800" kern="1200" dirty="0"/>
            <a:t>מושלמות </a:t>
          </a:r>
          <a:r>
            <a:rPr lang="he-IL" sz="1800" b="1" kern="1200" dirty="0"/>
            <a:t>לביצוע</a:t>
          </a:r>
          <a:r>
            <a:rPr lang="he-IL" sz="1800" kern="1200" dirty="0"/>
            <a:t>, ביחס לכל המבנים והמפלסים, לרבות חתכים מקומיים, מיקום פתחים, פירים </a:t>
          </a:r>
          <a:r>
            <a:rPr lang="he-IL" sz="1800" kern="1200" dirty="0" err="1"/>
            <a:t>יעודיים</a:t>
          </a:r>
          <a:r>
            <a:rPr lang="he-IL" sz="1800" kern="1200" dirty="0"/>
            <a:t>, ופירוט רחב יותר בצמתים ובהסתעפויות.</a:t>
          </a:r>
          <a:endParaRPr lang="en-US" sz="1800" kern="1200" dirty="0"/>
        </a:p>
      </dsp:txBody>
      <dsp:txXfrm>
        <a:off x="47419" y="4160887"/>
        <a:ext cx="6398037" cy="87655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694F906E-6979-4DDB-B153-347D1BCFFE0F}"/>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xmlns="" id="{7BFA5D5A-665F-4F76-A70C-F181CB914BC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xmlns="" id="{2811A376-4C3B-49C7-9D44-49B33D23D1DB}"/>
              </a:ext>
            </a:extLst>
          </p:cNvPr>
          <p:cNvSpPr>
            <a:spLocks noGrp="1"/>
          </p:cNvSpPr>
          <p:nvPr>
            <p:ph type="dt" sz="half" idx="10"/>
          </p:nvPr>
        </p:nvSpPr>
        <p:spPr/>
        <p:txBody>
          <a:bodyPr/>
          <a:lstStyle/>
          <a:p>
            <a:fld id="{5BEC2876-67E0-4A29-B475-A8BF26C91512}" type="datetimeFigureOut">
              <a:rPr lang="he-IL" smtClean="0"/>
              <a:t>כ"ז/אב/תשפ"א</a:t>
            </a:fld>
            <a:endParaRPr lang="he-IL"/>
          </a:p>
        </p:txBody>
      </p:sp>
      <p:sp>
        <p:nvSpPr>
          <p:cNvPr id="5" name="מציין מיקום של כותרת תחתונה 4">
            <a:extLst>
              <a:ext uri="{FF2B5EF4-FFF2-40B4-BE49-F238E27FC236}">
                <a16:creationId xmlns:a16="http://schemas.microsoft.com/office/drawing/2014/main" xmlns="" id="{BC774D6B-2D1C-4438-BD85-6911CEED0B4C}"/>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xmlns="" id="{A63C05DF-3385-466A-A3A1-F184BA70D3C9}"/>
              </a:ext>
            </a:extLst>
          </p:cNvPr>
          <p:cNvSpPr>
            <a:spLocks noGrp="1"/>
          </p:cNvSpPr>
          <p:nvPr>
            <p:ph type="sldNum" sz="quarter" idx="12"/>
          </p:nvPr>
        </p:nvSpPr>
        <p:spPr/>
        <p:txBody>
          <a:bodyPr/>
          <a:lstStyle/>
          <a:p>
            <a:fld id="{4B8F27F1-573D-4CB0-9AC9-6CFAC4A7A989}" type="slidenum">
              <a:rPr lang="he-IL" smtClean="0"/>
              <a:t>‹#›</a:t>
            </a:fld>
            <a:endParaRPr lang="he-IL"/>
          </a:p>
        </p:txBody>
      </p:sp>
    </p:spTree>
    <p:extLst>
      <p:ext uri="{BB962C8B-B14F-4D97-AF65-F5344CB8AC3E}">
        <p14:creationId xmlns:p14="http://schemas.microsoft.com/office/powerpoint/2010/main" val="42541325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2074DD7D-AFC6-4F45-804D-8CB0318073B6}"/>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xmlns="" id="{C26DA23A-AA1F-49CE-B839-0A3790174F31}"/>
              </a:ext>
            </a:extLst>
          </p:cNvPr>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xmlns="" id="{6F34EA15-817B-4FF0-9DD8-A403567C170A}"/>
              </a:ext>
            </a:extLst>
          </p:cNvPr>
          <p:cNvSpPr>
            <a:spLocks noGrp="1"/>
          </p:cNvSpPr>
          <p:nvPr>
            <p:ph type="dt" sz="half" idx="10"/>
          </p:nvPr>
        </p:nvSpPr>
        <p:spPr/>
        <p:txBody>
          <a:bodyPr/>
          <a:lstStyle/>
          <a:p>
            <a:fld id="{5BEC2876-67E0-4A29-B475-A8BF26C91512}" type="datetimeFigureOut">
              <a:rPr lang="he-IL" smtClean="0"/>
              <a:t>כ"ז/אב/תשפ"א</a:t>
            </a:fld>
            <a:endParaRPr lang="he-IL"/>
          </a:p>
        </p:txBody>
      </p:sp>
      <p:sp>
        <p:nvSpPr>
          <p:cNvPr id="5" name="מציין מיקום של כותרת תחתונה 4">
            <a:extLst>
              <a:ext uri="{FF2B5EF4-FFF2-40B4-BE49-F238E27FC236}">
                <a16:creationId xmlns:a16="http://schemas.microsoft.com/office/drawing/2014/main" xmlns="" id="{793FEF42-C28E-44DE-97BA-59D13B825AED}"/>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xmlns="" id="{3D41D5C4-1C80-4F38-A41D-2AD27AE13385}"/>
              </a:ext>
            </a:extLst>
          </p:cNvPr>
          <p:cNvSpPr>
            <a:spLocks noGrp="1"/>
          </p:cNvSpPr>
          <p:nvPr>
            <p:ph type="sldNum" sz="quarter" idx="12"/>
          </p:nvPr>
        </p:nvSpPr>
        <p:spPr/>
        <p:txBody>
          <a:bodyPr/>
          <a:lstStyle/>
          <a:p>
            <a:fld id="{4B8F27F1-573D-4CB0-9AC9-6CFAC4A7A989}" type="slidenum">
              <a:rPr lang="he-IL" smtClean="0"/>
              <a:t>‹#›</a:t>
            </a:fld>
            <a:endParaRPr lang="he-IL"/>
          </a:p>
        </p:txBody>
      </p:sp>
    </p:spTree>
    <p:extLst>
      <p:ext uri="{BB962C8B-B14F-4D97-AF65-F5344CB8AC3E}">
        <p14:creationId xmlns:p14="http://schemas.microsoft.com/office/powerpoint/2010/main" val="934424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xmlns="" id="{8E630D33-FA9F-4DEF-B2AD-B82D5DB5C21D}"/>
              </a:ext>
            </a:extLst>
          </p:cNvPr>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xmlns="" id="{4E58312B-CE3B-40F8-8A73-EA5BC302B638}"/>
              </a:ext>
            </a:extLst>
          </p:cNvPr>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xmlns="" id="{5EB3B25A-CA8B-427E-AF1E-44E6A4F3FDB2}"/>
              </a:ext>
            </a:extLst>
          </p:cNvPr>
          <p:cNvSpPr>
            <a:spLocks noGrp="1"/>
          </p:cNvSpPr>
          <p:nvPr>
            <p:ph type="dt" sz="half" idx="10"/>
          </p:nvPr>
        </p:nvSpPr>
        <p:spPr/>
        <p:txBody>
          <a:bodyPr/>
          <a:lstStyle/>
          <a:p>
            <a:fld id="{5BEC2876-67E0-4A29-B475-A8BF26C91512}" type="datetimeFigureOut">
              <a:rPr lang="he-IL" smtClean="0"/>
              <a:t>כ"ז/אב/תשפ"א</a:t>
            </a:fld>
            <a:endParaRPr lang="he-IL"/>
          </a:p>
        </p:txBody>
      </p:sp>
      <p:sp>
        <p:nvSpPr>
          <p:cNvPr id="5" name="מציין מיקום של כותרת תחתונה 4">
            <a:extLst>
              <a:ext uri="{FF2B5EF4-FFF2-40B4-BE49-F238E27FC236}">
                <a16:creationId xmlns:a16="http://schemas.microsoft.com/office/drawing/2014/main" xmlns="" id="{3CED0761-1CCF-4231-AC54-45DD8C004F90}"/>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xmlns="" id="{468FF7E4-5620-464D-82F3-48B5A62CAFD6}"/>
              </a:ext>
            </a:extLst>
          </p:cNvPr>
          <p:cNvSpPr>
            <a:spLocks noGrp="1"/>
          </p:cNvSpPr>
          <p:nvPr>
            <p:ph type="sldNum" sz="quarter" idx="12"/>
          </p:nvPr>
        </p:nvSpPr>
        <p:spPr/>
        <p:txBody>
          <a:bodyPr/>
          <a:lstStyle/>
          <a:p>
            <a:fld id="{4B8F27F1-573D-4CB0-9AC9-6CFAC4A7A989}" type="slidenum">
              <a:rPr lang="he-IL" smtClean="0"/>
              <a:t>‹#›</a:t>
            </a:fld>
            <a:endParaRPr lang="he-IL"/>
          </a:p>
        </p:txBody>
      </p:sp>
    </p:spTree>
    <p:extLst>
      <p:ext uri="{BB962C8B-B14F-4D97-AF65-F5344CB8AC3E}">
        <p14:creationId xmlns:p14="http://schemas.microsoft.com/office/powerpoint/2010/main" val="64540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713850A8-0CEF-4082-B580-3696BD6A8382}"/>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xmlns="" id="{9B58C4CB-1244-432B-B8D2-B0EE34B35D2E}"/>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xmlns="" id="{B9CDD91C-5782-4A36-B72E-39A685F8A195}"/>
              </a:ext>
            </a:extLst>
          </p:cNvPr>
          <p:cNvSpPr>
            <a:spLocks noGrp="1"/>
          </p:cNvSpPr>
          <p:nvPr>
            <p:ph type="dt" sz="half" idx="10"/>
          </p:nvPr>
        </p:nvSpPr>
        <p:spPr/>
        <p:txBody>
          <a:bodyPr/>
          <a:lstStyle/>
          <a:p>
            <a:fld id="{5BEC2876-67E0-4A29-B475-A8BF26C91512}" type="datetimeFigureOut">
              <a:rPr lang="he-IL" smtClean="0"/>
              <a:t>כ"ז/אב/תשפ"א</a:t>
            </a:fld>
            <a:endParaRPr lang="he-IL"/>
          </a:p>
        </p:txBody>
      </p:sp>
      <p:sp>
        <p:nvSpPr>
          <p:cNvPr id="5" name="מציין מיקום של כותרת תחתונה 4">
            <a:extLst>
              <a:ext uri="{FF2B5EF4-FFF2-40B4-BE49-F238E27FC236}">
                <a16:creationId xmlns:a16="http://schemas.microsoft.com/office/drawing/2014/main" xmlns="" id="{0528715E-62A2-4BED-BDD4-1280209614EA}"/>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xmlns="" id="{1D093D57-A1E0-498D-B74D-DE9CDE2ADF8B}"/>
              </a:ext>
            </a:extLst>
          </p:cNvPr>
          <p:cNvSpPr>
            <a:spLocks noGrp="1"/>
          </p:cNvSpPr>
          <p:nvPr>
            <p:ph type="sldNum" sz="quarter" idx="12"/>
          </p:nvPr>
        </p:nvSpPr>
        <p:spPr/>
        <p:txBody>
          <a:bodyPr/>
          <a:lstStyle/>
          <a:p>
            <a:fld id="{4B8F27F1-573D-4CB0-9AC9-6CFAC4A7A989}" type="slidenum">
              <a:rPr lang="he-IL" smtClean="0"/>
              <a:t>‹#›</a:t>
            </a:fld>
            <a:endParaRPr lang="he-IL"/>
          </a:p>
        </p:txBody>
      </p:sp>
    </p:spTree>
    <p:extLst>
      <p:ext uri="{BB962C8B-B14F-4D97-AF65-F5344CB8AC3E}">
        <p14:creationId xmlns:p14="http://schemas.microsoft.com/office/powerpoint/2010/main" val="1884450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18B18838-AC35-4C9E-8516-A08F010C5AD7}"/>
              </a:ext>
            </a:extLst>
          </p:cNvPr>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xmlns="" id="{59B270EB-F93B-43F9-8390-3F04BC75EF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a:extLst>
              <a:ext uri="{FF2B5EF4-FFF2-40B4-BE49-F238E27FC236}">
                <a16:creationId xmlns:a16="http://schemas.microsoft.com/office/drawing/2014/main" xmlns="" id="{A99C3465-34D3-4794-8F2B-C308128BC9CD}"/>
              </a:ext>
            </a:extLst>
          </p:cNvPr>
          <p:cNvSpPr>
            <a:spLocks noGrp="1"/>
          </p:cNvSpPr>
          <p:nvPr>
            <p:ph type="dt" sz="half" idx="10"/>
          </p:nvPr>
        </p:nvSpPr>
        <p:spPr/>
        <p:txBody>
          <a:bodyPr/>
          <a:lstStyle/>
          <a:p>
            <a:fld id="{5BEC2876-67E0-4A29-B475-A8BF26C91512}" type="datetimeFigureOut">
              <a:rPr lang="he-IL" smtClean="0"/>
              <a:t>כ"ז/אב/תשפ"א</a:t>
            </a:fld>
            <a:endParaRPr lang="he-IL"/>
          </a:p>
        </p:txBody>
      </p:sp>
      <p:sp>
        <p:nvSpPr>
          <p:cNvPr id="5" name="מציין מיקום של כותרת תחתונה 4">
            <a:extLst>
              <a:ext uri="{FF2B5EF4-FFF2-40B4-BE49-F238E27FC236}">
                <a16:creationId xmlns:a16="http://schemas.microsoft.com/office/drawing/2014/main" xmlns="" id="{2D50F2C2-ED2B-424C-BF7E-F461D65A55D2}"/>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xmlns="" id="{F97F6112-0E0E-4C7C-A422-88C6C01DDAEF}"/>
              </a:ext>
            </a:extLst>
          </p:cNvPr>
          <p:cNvSpPr>
            <a:spLocks noGrp="1"/>
          </p:cNvSpPr>
          <p:nvPr>
            <p:ph type="sldNum" sz="quarter" idx="12"/>
          </p:nvPr>
        </p:nvSpPr>
        <p:spPr/>
        <p:txBody>
          <a:bodyPr/>
          <a:lstStyle/>
          <a:p>
            <a:fld id="{4B8F27F1-573D-4CB0-9AC9-6CFAC4A7A989}" type="slidenum">
              <a:rPr lang="he-IL" smtClean="0"/>
              <a:t>‹#›</a:t>
            </a:fld>
            <a:endParaRPr lang="he-IL"/>
          </a:p>
        </p:txBody>
      </p:sp>
    </p:spTree>
    <p:extLst>
      <p:ext uri="{BB962C8B-B14F-4D97-AF65-F5344CB8AC3E}">
        <p14:creationId xmlns:p14="http://schemas.microsoft.com/office/powerpoint/2010/main" val="333792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53031736-9D7C-4908-9942-72F46F7D1C32}"/>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xmlns="" id="{38444C53-A674-4EED-B158-7C1EA98E81B9}"/>
              </a:ext>
            </a:extLst>
          </p:cNvPr>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xmlns="" id="{ED348872-D7FB-4676-A444-069C564B6CCF}"/>
              </a:ext>
            </a:extLst>
          </p:cNvPr>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xmlns="" id="{1FB47CBD-22EC-4E86-8154-E8AB04030118}"/>
              </a:ext>
            </a:extLst>
          </p:cNvPr>
          <p:cNvSpPr>
            <a:spLocks noGrp="1"/>
          </p:cNvSpPr>
          <p:nvPr>
            <p:ph type="dt" sz="half" idx="10"/>
          </p:nvPr>
        </p:nvSpPr>
        <p:spPr/>
        <p:txBody>
          <a:bodyPr/>
          <a:lstStyle/>
          <a:p>
            <a:fld id="{5BEC2876-67E0-4A29-B475-A8BF26C91512}" type="datetimeFigureOut">
              <a:rPr lang="he-IL" smtClean="0"/>
              <a:t>כ"ז/אב/תשפ"א</a:t>
            </a:fld>
            <a:endParaRPr lang="he-IL"/>
          </a:p>
        </p:txBody>
      </p:sp>
      <p:sp>
        <p:nvSpPr>
          <p:cNvPr id="6" name="מציין מיקום של כותרת תחתונה 5">
            <a:extLst>
              <a:ext uri="{FF2B5EF4-FFF2-40B4-BE49-F238E27FC236}">
                <a16:creationId xmlns:a16="http://schemas.microsoft.com/office/drawing/2014/main" xmlns="" id="{DEFA6EDD-4277-4000-AD10-BD06CE1679A2}"/>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xmlns="" id="{92065FF2-A3E7-4713-B113-7C2493DFBF3D}"/>
              </a:ext>
            </a:extLst>
          </p:cNvPr>
          <p:cNvSpPr>
            <a:spLocks noGrp="1"/>
          </p:cNvSpPr>
          <p:nvPr>
            <p:ph type="sldNum" sz="quarter" idx="12"/>
          </p:nvPr>
        </p:nvSpPr>
        <p:spPr/>
        <p:txBody>
          <a:bodyPr/>
          <a:lstStyle/>
          <a:p>
            <a:fld id="{4B8F27F1-573D-4CB0-9AC9-6CFAC4A7A989}" type="slidenum">
              <a:rPr lang="he-IL" smtClean="0"/>
              <a:t>‹#›</a:t>
            </a:fld>
            <a:endParaRPr lang="he-IL"/>
          </a:p>
        </p:txBody>
      </p:sp>
    </p:spTree>
    <p:extLst>
      <p:ext uri="{BB962C8B-B14F-4D97-AF65-F5344CB8AC3E}">
        <p14:creationId xmlns:p14="http://schemas.microsoft.com/office/powerpoint/2010/main" val="189653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EAE53732-DED7-4DAB-9F04-93069C952DEC}"/>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xmlns="" id="{EF55662B-EB90-43A6-82D5-40A5DA0568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a:extLst>
              <a:ext uri="{FF2B5EF4-FFF2-40B4-BE49-F238E27FC236}">
                <a16:creationId xmlns:a16="http://schemas.microsoft.com/office/drawing/2014/main" xmlns="" id="{5214A70B-CE72-4C0E-B1D2-E80F43D44990}"/>
              </a:ext>
            </a:extLst>
          </p:cNvPr>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xmlns="" id="{D1015C7C-DF10-4D7B-9789-CDB3C65E8EC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a:extLst>
              <a:ext uri="{FF2B5EF4-FFF2-40B4-BE49-F238E27FC236}">
                <a16:creationId xmlns:a16="http://schemas.microsoft.com/office/drawing/2014/main" xmlns="" id="{5089DEEE-0CD3-4B4E-8264-6E459701C6E0}"/>
              </a:ext>
            </a:extLst>
          </p:cNvPr>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xmlns="" id="{0013C869-35E6-4386-B403-F93F0DA1D6BC}"/>
              </a:ext>
            </a:extLst>
          </p:cNvPr>
          <p:cNvSpPr>
            <a:spLocks noGrp="1"/>
          </p:cNvSpPr>
          <p:nvPr>
            <p:ph type="dt" sz="half" idx="10"/>
          </p:nvPr>
        </p:nvSpPr>
        <p:spPr/>
        <p:txBody>
          <a:bodyPr/>
          <a:lstStyle/>
          <a:p>
            <a:fld id="{5BEC2876-67E0-4A29-B475-A8BF26C91512}" type="datetimeFigureOut">
              <a:rPr lang="he-IL" smtClean="0"/>
              <a:t>כ"ז/אב/תשפ"א</a:t>
            </a:fld>
            <a:endParaRPr lang="he-IL"/>
          </a:p>
        </p:txBody>
      </p:sp>
      <p:sp>
        <p:nvSpPr>
          <p:cNvPr id="8" name="מציין מיקום של כותרת תחתונה 7">
            <a:extLst>
              <a:ext uri="{FF2B5EF4-FFF2-40B4-BE49-F238E27FC236}">
                <a16:creationId xmlns:a16="http://schemas.microsoft.com/office/drawing/2014/main" xmlns="" id="{E8D2273E-E705-445A-9DC3-390EA51BD42F}"/>
              </a:ext>
            </a:extLst>
          </p:cNvPr>
          <p:cNvSpPr>
            <a:spLocks noGrp="1"/>
          </p:cNvSpPr>
          <p:nvPr>
            <p:ph type="ftr" sz="quarter" idx="11"/>
          </p:nvPr>
        </p:nvSpPr>
        <p:spPr/>
        <p:txBody>
          <a:bodyPr/>
          <a:lstStyle/>
          <a:p>
            <a:endParaRPr lang="he-IL"/>
          </a:p>
        </p:txBody>
      </p:sp>
      <p:sp>
        <p:nvSpPr>
          <p:cNvPr id="9" name="מציין מיקום של מספר שקופית 8">
            <a:extLst>
              <a:ext uri="{FF2B5EF4-FFF2-40B4-BE49-F238E27FC236}">
                <a16:creationId xmlns:a16="http://schemas.microsoft.com/office/drawing/2014/main" xmlns="" id="{302431D9-35E1-4C95-810C-E83EA52C35A5}"/>
              </a:ext>
            </a:extLst>
          </p:cNvPr>
          <p:cNvSpPr>
            <a:spLocks noGrp="1"/>
          </p:cNvSpPr>
          <p:nvPr>
            <p:ph type="sldNum" sz="quarter" idx="12"/>
          </p:nvPr>
        </p:nvSpPr>
        <p:spPr/>
        <p:txBody>
          <a:bodyPr/>
          <a:lstStyle/>
          <a:p>
            <a:fld id="{4B8F27F1-573D-4CB0-9AC9-6CFAC4A7A989}" type="slidenum">
              <a:rPr lang="he-IL" smtClean="0"/>
              <a:t>‹#›</a:t>
            </a:fld>
            <a:endParaRPr lang="he-IL"/>
          </a:p>
        </p:txBody>
      </p:sp>
    </p:spTree>
    <p:extLst>
      <p:ext uri="{BB962C8B-B14F-4D97-AF65-F5344CB8AC3E}">
        <p14:creationId xmlns:p14="http://schemas.microsoft.com/office/powerpoint/2010/main" val="873751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8A9E6DB4-CE1F-4014-8672-892712907D60}"/>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a16="http://schemas.microsoft.com/office/drawing/2014/main" xmlns="" id="{6C2CDB78-96F0-472A-8E19-DF265F9E300B}"/>
              </a:ext>
            </a:extLst>
          </p:cNvPr>
          <p:cNvSpPr>
            <a:spLocks noGrp="1"/>
          </p:cNvSpPr>
          <p:nvPr>
            <p:ph type="dt" sz="half" idx="10"/>
          </p:nvPr>
        </p:nvSpPr>
        <p:spPr/>
        <p:txBody>
          <a:bodyPr/>
          <a:lstStyle/>
          <a:p>
            <a:fld id="{5BEC2876-67E0-4A29-B475-A8BF26C91512}" type="datetimeFigureOut">
              <a:rPr lang="he-IL" smtClean="0"/>
              <a:t>כ"ז/אב/תשפ"א</a:t>
            </a:fld>
            <a:endParaRPr lang="he-IL"/>
          </a:p>
        </p:txBody>
      </p:sp>
      <p:sp>
        <p:nvSpPr>
          <p:cNvPr id="4" name="מציין מיקום של כותרת תחתונה 3">
            <a:extLst>
              <a:ext uri="{FF2B5EF4-FFF2-40B4-BE49-F238E27FC236}">
                <a16:creationId xmlns:a16="http://schemas.microsoft.com/office/drawing/2014/main" xmlns="" id="{40C66610-8C52-4D0E-B3C2-5FF625299126}"/>
              </a:ext>
            </a:extLst>
          </p:cNvPr>
          <p:cNvSpPr>
            <a:spLocks noGrp="1"/>
          </p:cNvSpPr>
          <p:nvPr>
            <p:ph type="ftr" sz="quarter" idx="11"/>
          </p:nvPr>
        </p:nvSpPr>
        <p:spPr/>
        <p:txBody>
          <a:bodyPr/>
          <a:lstStyle/>
          <a:p>
            <a:endParaRPr lang="he-IL"/>
          </a:p>
        </p:txBody>
      </p:sp>
      <p:sp>
        <p:nvSpPr>
          <p:cNvPr id="5" name="מציין מיקום של מספר שקופית 4">
            <a:extLst>
              <a:ext uri="{FF2B5EF4-FFF2-40B4-BE49-F238E27FC236}">
                <a16:creationId xmlns:a16="http://schemas.microsoft.com/office/drawing/2014/main" xmlns="" id="{AB912C1F-116B-4261-B250-87F237A986BF}"/>
              </a:ext>
            </a:extLst>
          </p:cNvPr>
          <p:cNvSpPr>
            <a:spLocks noGrp="1"/>
          </p:cNvSpPr>
          <p:nvPr>
            <p:ph type="sldNum" sz="quarter" idx="12"/>
          </p:nvPr>
        </p:nvSpPr>
        <p:spPr/>
        <p:txBody>
          <a:bodyPr/>
          <a:lstStyle/>
          <a:p>
            <a:fld id="{4B8F27F1-573D-4CB0-9AC9-6CFAC4A7A989}" type="slidenum">
              <a:rPr lang="he-IL" smtClean="0"/>
              <a:t>‹#›</a:t>
            </a:fld>
            <a:endParaRPr lang="he-IL"/>
          </a:p>
        </p:txBody>
      </p:sp>
    </p:spTree>
    <p:extLst>
      <p:ext uri="{BB962C8B-B14F-4D97-AF65-F5344CB8AC3E}">
        <p14:creationId xmlns:p14="http://schemas.microsoft.com/office/powerpoint/2010/main" val="2574389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xmlns="" id="{074943A4-9D89-49D2-8739-D3B4EFAD5EF4}"/>
              </a:ext>
            </a:extLst>
          </p:cNvPr>
          <p:cNvSpPr>
            <a:spLocks noGrp="1"/>
          </p:cNvSpPr>
          <p:nvPr>
            <p:ph type="dt" sz="half" idx="10"/>
          </p:nvPr>
        </p:nvSpPr>
        <p:spPr/>
        <p:txBody>
          <a:bodyPr/>
          <a:lstStyle/>
          <a:p>
            <a:fld id="{5BEC2876-67E0-4A29-B475-A8BF26C91512}" type="datetimeFigureOut">
              <a:rPr lang="he-IL" smtClean="0"/>
              <a:t>כ"ז/אב/תשפ"א</a:t>
            </a:fld>
            <a:endParaRPr lang="he-IL"/>
          </a:p>
        </p:txBody>
      </p:sp>
      <p:sp>
        <p:nvSpPr>
          <p:cNvPr id="3" name="מציין מיקום של כותרת תחתונה 2">
            <a:extLst>
              <a:ext uri="{FF2B5EF4-FFF2-40B4-BE49-F238E27FC236}">
                <a16:creationId xmlns:a16="http://schemas.microsoft.com/office/drawing/2014/main" xmlns="" id="{E4CDD303-9EBF-43E2-AC41-A14C7E91A092}"/>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xmlns="" id="{B9C3367D-F3FC-4D2F-AC39-5FDCA95E51F1}"/>
              </a:ext>
            </a:extLst>
          </p:cNvPr>
          <p:cNvSpPr>
            <a:spLocks noGrp="1"/>
          </p:cNvSpPr>
          <p:nvPr>
            <p:ph type="sldNum" sz="quarter" idx="12"/>
          </p:nvPr>
        </p:nvSpPr>
        <p:spPr/>
        <p:txBody>
          <a:bodyPr/>
          <a:lstStyle/>
          <a:p>
            <a:fld id="{4B8F27F1-573D-4CB0-9AC9-6CFAC4A7A989}" type="slidenum">
              <a:rPr lang="he-IL" smtClean="0"/>
              <a:t>‹#›</a:t>
            </a:fld>
            <a:endParaRPr lang="he-IL"/>
          </a:p>
        </p:txBody>
      </p:sp>
    </p:spTree>
    <p:extLst>
      <p:ext uri="{BB962C8B-B14F-4D97-AF65-F5344CB8AC3E}">
        <p14:creationId xmlns:p14="http://schemas.microsoft.com/office/powerpoint/2010/main" val="28234077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3CF9FC87-E1FC-4C4C-A22B-6DCFB6E74E49}"/>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xmlns="" id="{8B813E66-75A7-4FAC-8640-FF937CFD246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a:extLst>
              <a:ext uri="{FF2B5EF4-FFF2-40B4-BE49-F238E27FC236}">
                <a16:creationId xmlns:a16="http://schemas.microsoft.com/office/drawing/2014/main" xmlns="" id="{93F68BD0-2BD5-4B8E-9528-FFAA5C14B1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xmlns="" id="{2E824BD7-9F26-404C-9478-298FBF1849EA}"/>
              </a:ext>
            </a:extLst>
          </p:cNvPr>
          <p:cNvSpPr>
            <a:spLocks noGrp="1"/>
          </p:cNvSpPr>
          <p:nvPr>
            <p:ph type="dt" sz="half" idx="10"/>
          </p:nvPr>
        </p:nvSpPr>
        <p:spPr/>
        <p:txBody>
          <a:bodyPr/>
          <a:lstStyle/>
          <a:p>
            <a:fld id="{5BEC2876-67E0-4A29-B475-A8BF26C91512}" type="datetimeFigureOut">
              <a:rPr lang="he-IL" smtClean="0"/>
              <a:t>כ"ז/אב/תשפ"א</a:t>
            </a:fld>
            <a:endParaRPr lang="he-IL"/>
          </a:p>
        </p:txBody>
      </p:sp>
      <p:sp>
        <p:nvSpPr>
          <p:cNvPr id="6" name="מציין מיקום של כותרת תחתונה 5">
            <a:extLst>
              <a:ext uri="{FF2B5EF4-FFF2-40B4-BE49-F238E27FC236}">
                <a16:creationId xmlns:a16="http://schemas.microsoft.com/office/drawing/2014/main" xmlns="" id="{D5687D9D-D7E6-4D3A-AE69-49EF0347129B}"/>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xmlns="" id="{ECD0921A-ECF4-44BE-9EB5-6BD97064CEBC}"/>
              </a:ext>
            </a:extLst>
          </p:cNvPr>
          <p:cNvSpPr>
            <a:spLocks noGrp="1"/>
          </p:cNvSpPr>
          <p:nvPr>
            <p:ph type="sldNum" sz="quarter" idx="12"/>
          </p:nvPr>
        </p:nvSpPr>
        <p:spPr/>
        <p:txBody>
          <a:bodyPr/>
          <a:lstStyle/>
          <a:p>
            <a:fld id="{4B8F27F1-573D-4CB0-9AC9-6CFAC4A7A989}" type="slidenum">
              <a:rPr lang="he-IL" smtClean="0"/>
              <a:t>‹#›</a:t>
            </a:fld>
            <a:endParaRPr lang="he-IL"/>
          </a:p>
        </p:txBody>
      </p:sp>
    </p:spTree>
    <p:extLst>
      <p:ext uri="{BB962C8B-B14F-4D97-AF65-F5344CB8AC3E}">
        <p14:creationId xmlns:p14="http://schemas.microsoft.com/office/powerpoint/2010/main" val="4222559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6BD34961-EE84-4388-A772-11DF98C3EF02}"/>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a:extLst>
              <a:ext uri="{FF2B5EF4-FFF2-40B4-BE49-F238E27FC236}">
                <a16:creationId xmlns:a16="http://schemas.microsoft.com/office/drawing/2014/main" xmlns="" id="{014AC3E8-3960-4FA8-9A21-4C73B46FD67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a:extLst>
              <a:ext uri="{FF2B5EF4-FFF2-40B4-BE49-F238E27FC236}">
                <a16:creationId xmlns:a16="http://schemas.microsoft.com/office/drawing/2014/main" xmlns="" id="{DC16F146-CD85-4E13-8359-209732B553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xmlns="" id="{C4E539E9-C4E8-481D-B42E-55244AACD401}"/>
              </a:ext>
            </a:extLst>
          </p:cNvPr>
          <p:cNvSpPr>
            <a:spLocks noGrp="1"/>
          </p:cNvSpPr>
          <p:nvPr>
            <p:ph type="dt" sz="half" idx="10"/>
          </p:nvPr>
        </p:nvSpPr>
        <p:spPr/>
        <p:txBody>
          <a:bodyPr/>
          <a:lstStyle/>
          <a:p>
            <a:fld id="{5BEC2876-67E0-4A29-B475-A8BF26C91512}" type="datetimeFigureOut">
              <a:rPr lang="he-IL" smtClean="0"/>
              <a:t>כ"ז/אב/תשפ"א</a:t>
            </a:fld>
            <a:endParaRPr lang="he-IL"/>
          </a:p>
        </p:txBody>
      </p:sp>
      <p:sp>
        <p:nvSpPr>
          <p:cNvPr id="6" name="מציין מיקום של כותרת תחתונה 5">
            <a:extLst>
              <a:ext uri="{FF2B5EF4-FFF2-40B4-BE49-F238E27FC236}">
                <a16:creationId xmlns:a16="http://schemas.microsoft.com/office/drawing/2014/main" xmlns="" id="{DF8B002C-F310-41B0-B13E-653FF94BBE38}"/>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xmlns="" id="{0175C72C-4485-4B49-8B3D-BA7778E071EE}"/>
              </a:ext>
            </a:extLst>
          </p:cNvPr>
          <p:cNvSpPr>
            <a:spLocks noGrp="1"/>
          </p:cNvSpPr>
          <p:nvPr>
            <p:ph type="sldNum" sz="quarter" idx="12"/>
          </p:nvPr>
        </p:nvSpPr>
        <p:spPr/>
        <p:txBody>
          <a:bodyPr/>
          <a:lstStyle/>
          <a:p>
            <a:fld id="{4B8F27F1-573D-4CB0-9AC9-6CFAC4A7A989}" type="slidenum">
              <a:rPr lang="he-IL" smtClean="0"/>
              <a:t>‹#›</a:t>
            </a:fld>
            <a:endParaRPr lang="he-IL"/>
          </a:p>
        </p:txBody>
      </p:sp>
    </p:spTree>
    <p:extLst>
      <p:ext uri="{BB962C8B-B14F-4D97-AF65-F5344CB8AC3E}">
        <p14:creationId xmlns:p14="http://schemas.microsoft.com/office/powerpoint/2010/main" val="24809931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xmlns="" id="{2BFC348F-5DF5-47DE-ABEE-67EA74737D9B}"/>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xmlns="" id="{59A46AED-BA1E-42BE-95E2-F6739EBCF1A0}"/>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xmlns="" id="{72FAC0A5-8D17-4761-AF74-6284AFEE642E}"/>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5BEC2876-67E0-4A29-B475-A8BF26C91512}" type="datetimeFigureOut">
              <a:rPr lang="he-IL" smtClean="0"/>
              <a:t>כ"ז/אב/תשפ"א</a:t>
            </a:fld>
            <a:endParaRPr lang="he-IL"/>
          </a:p>
        </p:txBody>
      </p:sp>
      <p:sp>
        <p:nvSpPr>
          <p:cNvPr id="5" name="מציין מיקום של כותרת תחתונה 4">
            <a:extLst>
              <a:ext uri="{FF2B5EF4-FFF2-40B4-BE49-F238E27FC236}">
                <a16:creationId xmlns:a16="http://schemas.microsoft.com/office/drawing/2014/main" xmlns="" id="{D29315B8-ADD9-4B8F-9F5B-5E66B03410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a:extLst>
              <a:ext uri="{FF2B5EF4-FFF2-40B4-BE49-F238E27FC236}">
                <a16:creationId xmlns:a16="http://schemas.microsoft.com/office/drawing/2014/main" xmlns="" id="{38DEB28C-3AEC-4D23-A756-021A927B9A70}"/>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4B8F27F1-573D-4CB0-9AC9-6CFAC4A7A989}" type="slidenum">
              <a:rPr lang="he-IL" smtClean="0"/>
              <a:t>‹#›</a:t>
            </a:fld>
            <a:endParaRPr lang="he-IL"/>
          </a:p>
        </p:txBody>
      </p:sp>
    </p:spTree>
    <p:extLst>
      <p:ext uri="{BB962C8B-B14F-4D97-AF65-F5344CB8AC3E}">
        <p14:creationId xmlns:p14="http://schemas.microsoft.com/office/powerpoint/2010/main" val="34032398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21">
            <a:extLst>
              <a:ext uri="{FF2B5EF4-FFF2-40B4-BE49-F238E27FC236}">
                <a16:creationId xmlns:a16="http://schemas.microsoft.com/office/drawing/2014/main" xmlns="" id="{559AE206-7EBA-4D33-8BC9-9D8158553F0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D779706B-CF94-4596-9F5D-3ADA15F82C46}"/>
              </a:ext>
            </a:extLst>
          </p:cNvPr>
          <p:cNvSpPr>
            <a:spLocks noGrp="1"/>
          </p:cNvSpPr>
          <p:nvPr>
            <p:ph type="ctrTitle"/>
          </p:nvPr>
        </p:nvSpPr>
        <p:spPr>
          <a:xfrm>
            <a:off x="642257" y="4525347"/>
            <a:ext cx="6939722" cy="1737360"/>
          </a:xfrm>
        </p:spPr>
        <p:txBody>
          <a:bodyPr anchor="ctr">
            <a:normAutofit/>
          </a:bodyPr>
          <a:lstStyle/>
          <a:p>
            <a:pPr algn="r"/>
            <a:r>
              <a:rPr lang="he-IL"/>
              <a:t>מכרזי 100</a:t>
            </a:r>
          </a:p>
        </p:txBody>
      </p:sp>
      <p:sp>
        <p:nvSpPr>
          <p:cNvPr id="3" name="כותרת משנה 2">
            <a:extLst>
              <a:ext uri="{FF2B5EF4-FFF2-40B4-BE49-F238E27FC236}">
                <a16:creationId xmlns:a16="http://schemas.microsoft.com/office/drawing/2014/main" xmlns="" id="{BCBD6944-7E8B-4367-B127-7BD037EFB557}"/>
              </a:ext>
            </a:extLst>
          </p:cNvPr>
          <p:cNvSpPr>
            <a:spLocks noGrp="1"/>
          </p:cNvSpPr>
          <p:nvPr>
            <p:ph type="subTitle" idx="1"/>
          </p:nvPr>
        </p:nvSpPr>
        <p:spPr>
          <a:xfrm>
            <a:off x="8050762" y="4525347"/>
            <a:ext cx="3211288" cy="1737360"/>
          </a:xfrm>
        </p:spPr>
        <p:txBody>
          <a:bodyPr anchor="ctr">
            <a:normAutofit/>
          </a:bodyPr>
          <a:lstStyle/>
          <a:p>
            <a:pPr algn="l"/>
            <a:r>
              <a:rPr lang="he-IL"/>
              <a:t>עבודה ב-</a:t>
            </a:r>
            <a:r>
              <a:rPr lang="en-US"/>
              <a:t>BIM</a:t>
            </a:r>
            <a:endParaRPr lang="he-IL"/>
          </a:p>
        </p:txBody>
      </p:sp>
      <p:sp>
        <p:nvSpPr>
          <p:cNvPr id="48" name="Oval 23">
            <a:extLst>
              <a:ext uri="{FF2B5EF4-FFF2-40B4-BE49-F238E27FC236}">
                <a16:creationId xmlns:a16="http://schemas.microsoft.com/office/drawing/2014/main" xmlns="" id="{6437D937-A7F1-4011-92B4-328E5BE1B16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88567" y="620480"/>
            <a:ext cx="2243800" cy="2243796"/>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25">
            <a:extLst>
              <a:ext uri="{FF2B5EF4-FFF2-40B4-BE49-F238E27FC236}">
                <a16:creationId xmlns:a16="http://schemas.microsoft.com/office/drawing/2014/main" xmlns="" id="{B672F332-AF08-46C6-94F0-77684310D7B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395001" y="2466604"/>
            <a:ext cx="962395" cy="9623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27">
            <a:extLst>
              <a:ext uri="{FF2B5EF4-FFF2-40B4-BE49-F238E27FC236}">
                <a16:creationId xmlns:a16="http://schemas.microsoft.com/office/drawing/2014/main" xmlns="" id="{34244EF8-D73A-40E1-BE73-D46E6B4B04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125829" y="2327988"/>
            <a:ext cx="293695" cy="293695"/>
          </a:xfrm>
          <a:prstGeom prst="ellipse">
            <a:avLst/>
          </a:prstGeom>
          <a:solidFill>
            <a:srgbClr val="5C6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xmlns="" id="{18B9B6E1-482B-4751-96D5-3D6E20DDAA74}"/>
              </a:ext>
            </a:extLst>
          </p:cNvPr>
          <p:cNvPicPr>
            <a:picLocks noChangeAspect="1"/>
          </p:cNvPicPr>
          <p:nvPr/>
        </p:nvPicPr>
        <p:blipFill rotWithShape="1">
          <a:blip r:embed="rId2">
            <a:extLst>
              <a:ext uri="{28A0092B-C50C-407E-A947-70E740481C1C}">
                <a14:useLocalDpi xmlns:a14="http://schemas.microsoft.com/office/drawing/2010/main" val="0"/>
              </a:ext>
            </a:extLst>
          </a:blip>
          <a:srcRect r="6560" b="2"/>
          <a:stretch/>
        </p:blipFill>
        <p:spPr>
          <a:xfrm>
            <a:off x="6492113" y="10"/>
            <a:ext cx="5699887" cy="405923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p:spPr>
      </p:pic>
      <p:cxnSp>
        <p:nvCxnSpPr>
          <p:cNvPr id="51" name="Straight Connector 29">
            <a:extLst>
              <a:ext uri="{FF2B5EF4-FFF2-40B4-BE49-F238E27FC236}">
                <a16:creationId xmlns:a16="http://schemas.microsoft.com/office/drawing/2014/main" xmlns="" id="{9E8E38ED-369A-44C2-B635-0BED0E48A6E8}"/>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7800392" y="4525347"/>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97048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73F0A6C4-5EBD-4A02-81FF-14E42DC9D1D2}"/>
              </a:ext>
            </a:extLst>
          </p:cNvPr>
          <p:cNvSpPr>
            <a:spLocks noGrp="1"/>
          </p:cNvSpPr>
          <p:nvPr>
            <p:ph type="title"/>
          </p:nvPr>
        </p:nvSpPr>
        <p:spPr>
          <a:xfrm>
            <a:off x="655320" y="365125"/>
            <a:ext cx="5120114" cy="1692794"/>
          </a:xfrm>
        </p:spPr>
        <p:txBody>
          <a:bodyPr>
            <a:normAutofit/>
          </a:bodyPr>
          <a:lstStyle/>
          <a:p>
            <a:r>
              <a:rPr lang="he-IL"/>
              <a:t>תהליך אדפטציה לנושא ה-</a:t>
            </a:r>
            <a:r>
              <a:rPr lang="en-US"/>
              <a:t>BIM</a:t>
            </a:r>
            <a:endParaRPr lang="he-IL" dirty="0"/>
          </a:p>
        </p:txBody>
      </p:sp>
      <p:cxnSp>
        <p:nvCxnSpPr>
          <p:cNvPr id="31" name="Straight Arrow Connector 9">
            <a:extLst>
              <a:ext uri="{FF2B5EF4-FFF2-40B4-BE49-F238E27FC236}">
                <a16:creationId xmlns:a16="http://schemas.microsoft.com/office/drawing/2014/main" xmlns="" id="{E4A809D5-3600-46D4-A466-67F2349A54F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מציין מיקום תוכן 2">
            <a:extLst>
              <a:ext uri="{FF2B5EF4-FFF2-40B4-BE49-F238E27FC236}">
                <a16:creationId xmlns:a16="http://schemas.microsoft.com/office/drawing/2014/main" xmlns="" id="{E86471D0-3A85-4BF4-8380-6742E7E5F764}"/>
              </a:ext>
            </a:extLst>
          </p:cNvPr>
          <p:cNvSpPr>
            <a:spLocks noGrp="1"/>
          </p:cNvSpPr>
          <p:nvPr>
            <p:ph idx="1"/>
          </p:nvPr>
        </p:nvSpPr>
        <p:spPr>
          <a:xfrm>
            <a:off x="655321" y="2575034"/>
            <a:ext cx="5120113" cy="3462228"/>
          </a:xfrm>
        </p:spPr>
        <p:txBody>
          <a:bodyPr>
            <a:normAutofit/>
          </a:bodyPr>
          <a:lstStyle/>
          <a:p>
            <a:r>
              <a:rPr lang="he-IL" sz="1700"/>
              <a:t>רק משרדים שאושרו ברשימת המשרדים מאושרים לעבודה ב-</a:t>
            </a:r>
            <a:r>
              <a:rPr lang="en-US" sz="1700"/>
              <a:t>BIM</a:t>
            </a:r>
            <a:r>
              <a:rPr lang="he-IL" sz="1700"/>
              <a:t> יאושרו לספק כמתכננים בתחום ה-</a:t>
            </a:r>
            <a:r>
              <a:rPr lang="en-US" sz="1700"/>
              <a:t>BIM</a:t>
            </a:r>
            <a:r>
              <a:rPr lang="he-IL" sz="1700"/>
              <a:t>. במידה והמשרדים טרם אושרו, המשרדים ידרשו להגיש בדיסק את המידע הבא בשלב המכרז:</a:t>
            </a:r>
            <a:endParaRPr lang="en-US" sz="1700"/>
          </a:p>
          <a:p>
            <a:pPr lvl="0"/>
            <a:r>
              <a:rPr lang="he-IL" sz="1700"/>
              <a:t>מתודולוגיית אימוץ </a:t>
            </a:r>
            <a:r>
              <a:rPr lang="en-US" sz="1700"/>
              <a:t>BIM</a:t>
            </a:r>
            <a:r>
              <a:rPr lang="he-IL" sz="1700"/>
              <a:t> משרדית (כולל (מחשבים, שרתים, ספקים, שיטות ניהול הקבצים, רשתות, תוכנות וכד')</a:t>
            </a:r>
            <a:endParaRPr lang="en-US" sz="1700"/>
          </a:p>
          <a:p>
            <a:pPr lvl="0"/>
            <a:r>
              <a:rPr lang="he-IL" sz="1700"/>
              <a:t>פורמט </a:t>
            </a:r>
            <a:r>
              <a:rPr lang="en-US" sz="1700"/>
              <a:t>BIM</a:t>
            </a:r>
            <a:r>
              <a:rPr lang="he-IL" sz="1700"/>
              <a:t> משרדי (</a:t>
            </a:r>
            <a:r>
              <a:rPr lang="en-US" sz="1700"/>
              <a:t>TAMPLTE</a:t>
            </a:r>
            <a:r>
              <a:rPr lang="he-IL" sz="1700"/>
              <a:t>) חתום ומאושר ע"י מנהל המודל</a:t>
            </a:r>
            <a:endParaRPr lang="en-US" sz="1700"/>
          </a:p>
          <a:p>
            <a:pPr lvl="0"/>
            <a:r>
              <a:rPr lang="he-IL" sz="1700"/>
              <a:t>תהליכי שיתוף מידע, כולל קובצי שיתוף ייעודים לפרויקט עבור כל אחד מהמבנים והתשתיות עם יתר צוות התכנון</a:t>
            </a:r>
            <a:endParaRPr lang="en-US" sz="1700"/>
          </a:p>
          <a:p>
            <a:pPr lvl="0"/>
            <a:r>
              <a:rPr lang="he-IL" sz="1700"/>
              <a:t>ספריית פריטים סטנדרטי משרדי לטובת הפרויקט</a:t>
            </a:r>
            <a:endParaRPr lang="en-US" sz="1700"/>
          </a:p>
        </p:txBody>
      </p:sp>
      <p:pic>
        <p:nvPicPr>
          <p:cNvPr id="5" name="Picture 4">
            <a:extLst>
              <a:ext uri="{FF2B5EF4-FFF2-40B4-BE49-F238E27FC236}">
                <a16:creationId xmlns:a16="http://schemas.microsoft.com/office/drawing/2014/main" xmlns="" id="{553344CD-4128-49B4-AF2A-E7CA987EE972}"/>
              </a:ext>
            </a:extLst>
          </p:cNvPr>
          <p:cNvPicPr>
            <a:picLocks noChangeAspect="1"/>
          </p:cNvPicPr>
          <p:nvPr/>
        </p:nvPicPr>
        <p:blipFill rotWithShape="1">
          <a:blip r:embed="rId2">
            <a:extLst>
              <a:ext uri="{28A0092B-C50C-407E-A947-70E740481C1C}">
                <a14:useLocalDpi xmlns:a14="http://schemas.microsoft.com/office/drawing/2010/main" val="0"/>
              </a:ext>
            </a:extLst>
          </a:blip>
          <a:srcRect l="31411" r="16808"/>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8007002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82318442-FCF0-42F6-9C8D-FF0A32FDE606}"/>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xmlns="" id="{86C7B4A1-154A-4DF0-AC46-F88D75A2E0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36884" y="321176"/>
            <a:ext cx="7197772"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73F0A6C4-5EBD-4A02-81FF-14E42DC9D1D2}"/>
              </a:ext>
            </a:extLst>
          </p:cNvPr>
          <p:cNvSpPr>
            <a:spLocks noGrp="1"/>
          </p:cNvSpPr>
          <p:nvPr>
            <p:ph type="title"/>
          </p:nvPr>
        </p:nvSpPr>
        <p:spPr>
          <a:xfrm>
            <a:off x="594804" y="640263"/>
            <a:ext cx="6619811" cy="1344975"/>
          </a:xfrm>
        </p:spPr>
        <p:txBody>
          <a:bodyPr>
            <a:normAutofit/>
          </a:bodyPr>
          <a:lstStyle/>
          <a:p>
            <a:r>
              <a:rPr lang="he-IL" sz="4000"/>
              <a:t>תהליך אדפטציה לנושא ה-</a:t>
            </a:r>
            <a:r>
              <a:rPr lang="en-US" sz="4000"/>
              <a:t>BIM</a:t>
            </a:r>
            <a:endParaRPr lang="he-IL" sz="4000"/>
          </a:p>
        </p:txBody>
      </p:sp>
      <p:sp>
        <p:nvSpPr>
          <p:cNvPr id="3" name="מציין מיקום תוכן 2">
            <a:extLst>
              <a:ext uri="{FF2B5EF4-FFF2-40B4-BE49-F238E27FC236}">
                <a16:creationId xmlns:a16="http://schemas.microsoft.com/office/drawing/2014/main" xmlns="" id="{E86471D0-3A85-4BF4-8380-6742E7E5F764}"/>
              </a:ext>
            </a:extLst>
          </p:cNvPr>
          <p:cNvSpPr>
            <a:spLocks noGrp="1"/>
          </p:cNvSpPr>
          <p:nvPr>
            <p:ph idx="1"/>
          </p:nvPr>
        </p:nvSpPr>
        <p:spPr>
          <a:xfrm>
            <a:off x="594109" y="2121763"/>
            <a:ext cx="6620505" cy="3773010"/>
          </a:xfrm>
        </p:spPr>
        <p:txBody>
          <a:bodyPr>
            <a:normAutofit/>
          </a:bodyPr>
          <a:lstStyle/>
          <a:p>
            <a:pPr lvl="0"/>
            <a:r>
              <a:rPr lang="he-IL" sz="1500"/>
              <a:t>יכולות שימוש במודל לצורכי יצוא נתונים הכוללים:</a:t>
            </a:r>
            <a:endParaRPr lang="en-US" sz="1500"/>
          </a:p>
          <a:p>
            <a:pPr lvl="1"/>
            <a:r>
              <a:rPr lang="he-IL" sz="1500"/>
              <a:t>רשימות חדרים</a:t>
            </a:r>
            <a:endParaRPr lang="en-US" sz="1500"/>
          </a:p>
          <a:p>
            <a:pPr lvl="1"/>
            <a:r>
              <a:rPr lang="he-IL" sz="1500"/>
              <a:t>רשימות ציוד</a:t>
            </a:r>
            <a:endParaRPr lang="en-US" sz="1500"/>
          </a:p>
          <a:p>
            <a:pPr lvl="1"/>
            <a:r>
              <a:rPr lang="he-IL" sz="1500"/>
              <a:t>לוחות זמנים</a:t>
            </a:r>
            <a:r>
              <a:rPr lang="en-US" sz="1500"/>
              <a:t>-</a:t>
            </a:r>
            <a:r>
              <a:rPr lang="he-IL" sz="1500"/>
              <a:t> שלביות ביצוע</a:t>
            </a:r>
            <a:endParaRPr lang="en-US" sz="1500"/>
          </a:p>
          <a:p>
            <a:pPr lvl="1"/>
            <a:r>
              <a:rPr lang="he-IL" sz="1500"/>
              <a:t>רשימות חומרים וגמרים</a:t>
            </a:r>
            <a:endParaRPr lang="en-US" sz="1500"/>
          </a:p>
          <a:p>
            <a:pPr lvl="1"/>
            <a:r>
              <a:rPr lang="he-IL" sz="1500"/>
              <a:t>כמויות</a:t>
            </a:r>
            <a:endParaRPr lang="en-US" sz="1500"/>
          </a:p>
          <a:p>
            <a:pPr lvl="0"/>
            <a:r>
              <a:rPr lang="he-IL" sz="1500"/>
              <a:t>יכולות שימוש במודל לצורכי סימולציות הכוללים:</a:t>
            </a:r>
            <a:endParaRPr lang="en-US" sz="1500"/>
          </a:p>
          <a:p>
            <a:pPr lvl="1"/>
            <a:r>
              <a:rPr lang="he-IL" sz="1500"/>
              <a:t>אדריכלות – תאורה, קרינה, צל</a:t>
            </a:r>
            <a:endParaRPr lang="en-US" sz="1500"/>
          </a:p>
          <a:p>
            <a:pPr lvl="1"/>
            <a:r>
              <a:rPr lang="he-IL" sz="1500"/>
              <a:t>קונס' – שימוש בתוכנות המאפשרות הצגה גרפית של השקיעות, המאמצים וכד'</a:t>
            </a:r>
            <a:endParaRPr lang="en-US" sz="1500"/>
          </a:p>
          <a:p>
            <a:pPr lvl="1"/>
            <a:r>
              <a:rPr lang="he-IL" sz="1500"/>
              <a:t>חשמל – הצגת סימולציה לחשמול המערכות במודל </a:t>
            </a:r>
            <a:endParaRPr lang="en-US" sz="1500"/>
          </a:p>
          <a:p>
            <a:pPr lvl="1"/>
            <a:r>
              <a:rPr lang="he-IL" sz="1500"/>
              <a:t>מ"א – סימולציות לפינוי עשן</a:t>
            </a:r>
            <a:endParaRPr lang="en-US" sz="1500"/>
          </a:p>
          <a:p>
            <a:r>
              <a:rPr lang="he-IL" sz="1500"/>
              <a:t>מנהל מודל – שילוב סריקות לייזר -</a:t>
            </a:r>
            <a:r>
              <a:rPr lang="en-US" sz="1500"/>
              <a:t>LIDAR</a:t>
            </a:r>
            <a:r>
              <a:rPr lang="he-IL" sz="1500"/>
              <a:t> לתוך מודל תכנוני, דוחות ממוחשבים לניהול התנגשויות קשות</a:t>
            </a:r>
          </a:p>
        </p:txBody>
      </p:sp>
    </p:spTree>
    <p:extLst>
      <p:ext uri="{BB962C8B-B14F-4D97-AF65-F5344CB8AC3E}">
        <p14:creationId xmlns:p14="http://schemas.microsoft.com/office/powerpoint/2010/main" val="16576915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F56F5174-31D9-4DBB-AAB7-A1FD7BDB13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xmlns="" id="{AE113210-7872-481A-ADE6-3A05CCAF5EB2}"/>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כותרת 1">
            <a:extLst>
              <a:ext uri="{FF2B5EF4-FFF2-40B4-BE49-F238E27FC236}">
                <a16:creationId xmlns:a16="http://schemas.microsoft.com/office/drawing/2014/main" xmlns="" id="{C1CB524D-D6DB-4EF4-A6F5-E49C49C48BA6}"/>
              </a:ext>
            </a:extLst>
          </p:cNvPr>
          <p:cNvSpPr>
            <a:spLocks noGrp="1"/>
          </p:cNvSpPr>
          <p:nvPr>
            <p:ph type="title"/>
          </p:nvPr>
        </p:nvSpPr>
        <p:spPr>
          <a:xfrm>
            <a:off x="6094105" y="802955"/>
            <a:ext cx="4977976" cy="1454051"/>
          </a:xfrm>
        </p:spPr>
        <p:txBody>
          <a:bodyPr>
            <a:normAutofit/>
          </a:bodyPr>
          <a:lstStyle/>
          <a:p>
            <a:r>
              <a:rPr lang="he-IL">
                <a:solidFill>
                  <a:srgbClr val="000000"/>
                </a:solidFill>
              </a:rPr>
              <a:t>מנהל מודל ה- </a:t>
            </a:r>
            <a:r>
              <a:rPr lang="en-US">
                <a:solidFill>
                  <a:srgbClr val="000000"/>
                </a:solidFill>
              </a:rPr>
              <a:t>BIM</a:t>
            </a:r>
            <a:endParaRPr lang="he-IL">
              <a:solidFill>
                <a:srgbClr val="000000"/>
              </a:solidFill>
            </a:endParaRPr>
          </a:p>
        </p:txBody>
      </p:sp>
      <p:sp>
        <p:nvSpPr>
          <p:cNvPr id="15" name="Freeform 62">
            <a:extLst>
              <a:ext uri="{FF2B5EF4-FFF2-40B4-BE49-F238E27FC236}">
                <a16:creationId xmlns:a16="http://schemas.microsoft.com/office/drawing/2014/main" xmlns="" id="{F9A95BEE-6BB1-4A28-A8E6-A34B2E42EF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xmlns="" id="{48971774-5650-4C02-849D-F2E09AE1EB84}"/>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l="24999" r="19619" b="2"/>
          <a:stretch/>
        </p:blipFill>
        <p:spPr>
          <a:xfrm>
            <a:off x="20" y="907231"/>
            <a:ext cx="4838021" cy="5063738"/>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10" name="מציין מיקום תוכן 2">
            <a:extLst>
              <a:ext uri="{FF2B5EF4-FFF2-40B4-BE49-F238E27FC236}">
                <a16:creationId xmlns:a16="http://schemas.microsoft.com/office/drawing/2014/main" xmlns="" id="{90C03037-72A6-4C9C-AA86-2885023630D3}"/>
              </a:ext>
            </a:extLst>
          </p:cNvPr>
          <p:cNvSpPr>
            <a:spLocks noGrp="1"/>
          </p:cNvSpPr>
          <p:nvPr>
            <p:ph idx="1"/>
          </p:nvPr>
        </p:nvSpPr>
        <p:spPr>
          <a:xfrm>
            <a:off x="4754880" y="1992430"/>
            <a:ext cx="6313170" cy="4068646"/>
          </a:xfrm>
        </p:spPr>
        <p:txBody>
          <a:bodyPr>
            <a:normAutofit fontScale="55000" lnSpcReduction="20000"/>
          </a:bodyPr>
          <a:lstStyle/>
          <a:p>
            <a:pPr marL="0" indent="0">
              <a:buNone/>
            </a:pPr>
            <a:r>
              <a:rPr lang="he-IL" sz="4000" u="sng" dirty="0"/>
              <a:t>תפקידי מנהל מודל ה- </a:t>
            </a:r>
            <a:r>
              <a:rPr lang="en-US" sz="4000" u="sng" dirty="0"/>
              <a:t>BIM</a:t>
            </a:r>
            <a:r>
              <a:rPr lang="he-IL" sz="4000" u="sng" dirty="0"/>
              <a:t> יהיו:</a:t>
            </a:r>
            <a:endParaRPr lang="en-US" u="sng" dirty="0"/>
          </a:p>
          <a:p>
            <a:pPr lvl="0"/>
            <a:r>
              <a:rPr lang="he-IL" dirty="0"/>
              <a:t>הגדרת כלי תוכנה וחומרה לפרויקט;</a:t>
            </a:r>
            <a:endParaRPr lang="en-US" dirty="0"/>
          </a:p>
          <a:p>
            <a:pPr lvl="0"/>
            <a:r>
              <a:rPr lang="he-IL" dirty="0"/>
              <a:t>תכנון אסטרטגי של תוצרי ההגשות מהמודל;</a:t>
            </a:r>
            <a:endParaRPr lang="en-US" dirty="0"/>
          </a:p>
          <a:p>
            <a:pPr lvl="0"/>
            <a:r>
              <a:rPr lang="he-IL" dirty="0"/>
              <a:t>תיאום צוות תכנון </a:t>
            </a:r>
            <a:r>
              <a:rPr lang="en-US" dirty="0"/>
              <a:t>BIM</a:t>
            </a:r>
            <a:r>
              <a:rPr lang="he-IL" dirty="0"/>
              <a:t>;</a:t>
            </a:r>
            <a:endParaRPr lang="en-US" dirty="0"/>
          </a:p>
          <a:p>
            <a:pPr lvl="0"/>
            <a:r>
              <a:rPr lang="he-IL" dirty="0"/>
              <a:t>שליטה על הרשאות שינויים במודל;</a:t>
            </a:r>
            <a:endParaRPr lang="en-US" dirty="0"/>
          </a:p>
          <a:p>
            <a:pPr lvl="0"/>
            <a:r>
              <a:rPr lang="he-IL" dirty="0"/>
              <a:t>תכנון מהלך הכנסת המידע (תוכן, מועד וכדומה);</a:t>
            </a:r>
            <a:endParaRPr lang="en-US" dirty="0"/>
          </a:p>
          <a:p>
            <a:pPr lvl="0"/>
            <a:r>
              <a:rPr lang="he-IL" dirty="0"/>
              <a:t>תאימות בין המידע במודל לבין המודל הגרפי;</a:t>
            </a:r>
            <a:endParaRPr lang="en-US" dirty="0"/>
          </a:p>
          <a:p>
            <a:pPr lvl="0"/>
            <a:r>
              <a:rPr lang="he-IL" dirty="0"/>
              <a:t>אמצעי שיתוף מידע ושיתוף פעולה (ניהול רשת המודל);</a:t>
            </a:r>
            <a:endParaRPr lang="en-US" dirty="0"/>
          </a:p>
          <a:p>
            <a:pPr lvl="0"/>
            <a:r>
              <a:rPr lang="he-IL" dirty="0"/>
              <a:t>בקרה על איכות המודל (ניקיון, דיוק, הפקות וכדומה);</a:t>
            </a:r>
            <a:endParaRPr lang="en-US" dirty="0"/>
          </a:p>
          <a:p>
            <a:pPr lvl="0"/>
            <a:r>
              <a:rPr lang="he-IL" dirty="0"/>
              <a:t>גיבוי המידע;</a:t>
            </a:r>
            <a:endParaRPr lang="en-US" dirty="0"/>
          </a:p>
          <a:p>
            <a:pPr lvl="0"/>
            <a:r>
              <a:rPr lang="he-IL" dirty="0"/>
              <a:t>תיאומים מיוחדים (לרבות מערכות ייעודיות)</a:t>
            </a:r>
            <a:endParaRPr lang="en-US" dirty="0"/>
          </a:p>
          <a:p>
            <a:pPr lvl="0"/>
            <a:r>
              <a:rPr lang="he-IL" dirty="0"/>
              <a:t>עדכון מודל התכנון למודל הקמה (בגמר הביצוע);</a:t>
            </a:r>
            <a:endParaRPr lang="en-US" dirty="0"/>
          </a:p>
          <a:p>
            <a:pPr lvl="0"/>
            <a:r>
              <a:rPr lang="he-IL" dirty="0"/>
              <a:t>בקרה על המודל במהלך תקופת ההקמה;</a:t>
            </a:r>
            <a:endParaRPr lang="en-US" dirty="0"/>
          </a:p>
          <a:p>
            <a:pPr lvl="0"/>
            <a:r>
              <a:rPr lang="he-IL" dirty="0"/>
              <a:t>עדכון מודל ההקמה למודל תחזוקה.</a:t>
            </a:r>
            <a:endParaRPr lang="en-US" dirty="0"/>
          </a:p>
          <a:p>
            <a:endParaRPr lang="he-IL" dirty="0"/>
          </a:p>
        </p:txBody>
      </p:sp>
    </p:spTree>
    <p:extLst>
      <p:ext uri="{BB962C8B-B14F-4D97-AF65-F5344CB8AC3E}">
        <p14:creationId xmlns:p14="http://schemas.microsoft.com/office/powerpoint/2010/main" val="21701292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242243F2-B12D-467B-A24B-4E7B0A3F2328}"/>
              </a:ext>
            </a:extLst>
          </p:cNvPr>
          <p:cNvSpPr>
            <a:spLocks noGrp="1"/>
          </p:cNvSpPr>
          <p:nvPr>
            <p:ph type="title"/>
          </p:nvPr>
        </p:nvSpPr>
        <p:spPr>
          <a:xfrm>
            <a:off x="1514292" y="513612"/>
            <a:ext cx="9894133" cy="1031216"/>
          </a:xfrm>
        </p:spPr>
        <p:txBody>
          <a:bodyPr anchor="b">
            <a:normAutofit/>
          </a:bodyPr>
          <a:lstStyle/>
          <a:p>
            <a:r>
              <a:rPr lang="he-IL" dirty="0"/>
              <a:t>הוצאת מידע מהמודלים	</a:t>
            </a:r>
          </a:p>
        </p:txBody>
      </p:sp>
      <p:pic>
        <p:nvPicPr>
          <p:cNvPr id="5" name="Picture 4">
            <a:extLst>
              <a:ext uri="{FF2B5EF4-FFF2-40B4-BE49-F238E27FC236}">
                <a16:creationId xmlns:a16="http://schemas.microsoft.com/office/drawing/2014/main" xmlns="" id="{6243E1EC-D0A3-4212-9B83-52A17B4C17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1101" y="2589086"/>
            <a:ext cx="4535766" cy="2755478"/>
          </a:xfrm>
          <a:prstGeom prst="rect">
            <a:avLst/>
          </a:prstGeom>
        </p:spPr>
      </p:pic>
      <p:sp>
        <p:nvSpPr>
          <p:cNvPr id="10" name="Freeform: Shape 9">
            <a:extLst>
              <a:ext uri="{FF2B5EF4-FFF2-40B4-BE49-F238E27FC236}">
                <a16:creationId xmlns:a16="http://schemas.microsoft.com/office/drawing/2014/main" xmlns="" id="{C607803A-4E99-444E-94F7-8785CDDF584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H="1" flipV="1">
            <a:off x="780154" y="1884045"/>
            <a:ext cx="3275668" cy="2853308"/>
          </a:xfrm>
          <a:custGeom>
            <a:avLst/>
            <a:gdLst>
              <a:gd name="connsiteX0" fmla="*/ 3275668 w 3275668"/>
              <a:gd name="connsiteY0" fmla="*/ 2853308 h 2853308"/>
              <a:gd name="connsiteX1" fmla="*/ 655 w 3275668"/>
              <a:gd name="connsiteY1" fmla="*/ 2853308 h 2853308"/>
              <a:gd name="connsiteX2" fmla="*/ 0 w 3275668"/>
              <a:gd name="connsiteY2" fmla="*/ 2467565 h 2853308"/>
              <a:gd name="connsiteX3" fmla="*/ 2869894 w 3275668"/>
              <a:gd name="connsiteY3" fmla="*/ 2468888 h 2853308"/>
              <a:gd name="connsiteX4" fmla="*/ 2869894 w 3275668"/>
              <a:gd name="connsiteY4" fmla="*/ 0 h 2853308"/>
              <a:gd name="connsiteX5" fmla="*/ 3275668 w 3275668"/>
              <a:gd name="connsiteY5" fmla="*/ 0 h 2853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5668" h="2853308">
                <a:moveTo>
                  <a:pt x="3275668" y="2853308"/>
                </a:moveTo>
                <a:lnTo>
                  <a:pt x="655" y="2853308"/>
                </a:lnTo>
                <a:cubicBezTo>
                  <a:pt x="-655" y="2720171"/>
                  <a:pt x="1310" y="2600702"/>
                  <a:pt x="0" y="2467565"/>
                </a:cubicBezTo>
                <a:lnTo>
                  <a:pt x="2869894" y="2468888"/>
                </a:lnTo>
                <a:lnTo>
                  <a:pt x="2869894" y="0"/>
                </a:lnTo>
                <a:lnTo>
                  <a:pt x="3275668" y="0"/>
                </a:lnTo>
                <a:close/>
              </a:path>
            </a:pathLst>
          </a:custGeom>
          <a:solidFill>
            <a:srgbClr val="4C4C4C"/>
          </a:solidFill>
          <a:ln w="0">
            <a:noFill/>
            <a:prstDash val="solid"/>
            <a:round/>
            <a:headEnd/>
            <a:tailEnd/>
          </a:ln>
        </p:spPr>
      </p:sp>
      <p:sp>
        <p:nvSpPr>
          <p:cNvPr id="12" name="Freeform: Shape 11">
            <a:extLst>
              <a:ext uri="{FF2B5EF4-FFF2-40B4-BE49-F238E27FC236}">
                <a16:creationId xmlns:a16="http://schemas.microsoft.com/office/drawing/2014/main" xmlns="" id="{2989BE6A-C309-418E-8ADD-1616A980570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4055822" y="3222529"/>
            <a:ext cx="3242952" cy="2828156"/>
          </a:xfrm>
          <a:custGeom>
            <a:avLst/>
            <a:gdLst>
              <a:gd name="connsiteX0" fmla="*/ 2837178 w 3242952"/>
              <a:gd name="connsiteY0" fmla="*/ 0 h 2828156"/>
              <a:gd name="connsiteX1" fmla="*/ 3242952 w 3242952"/>
              <a:gd name="connsiteY1" fmla="*/ 0 h 2828156"/>
              <a:gd name="connsiteX2" fmla="*/ 3242952 w 3242952"/>
              <a:gd name="connsiteY2" fmla="*/ 2828156 h 2828156"/>
              <a:gd name="connsiteX3" fmla="*/ 0 w 3242952"/>
              <a:gd name="connsiteY3" fmla="*/ 2828156 h 2828156"/>
              <a:gd name="connsiteX4" fmla="*/ 0 w 3242952"/>
              <a:gd name="connsiteY4" fmla="*/ 2442859 h 2828156"/>
              <a:gd name="connsiteX5" fmla="*/ 2837178 w 3242952"/>
              <a:gd name="connsiteY5" fmla="*/ 2443295 h 28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2952" h="2828156">
                <a:moveTo>
                  <a:pt x="2837178" y="0"/>
                </a:moveTo>
                <a:lnTo>
                  <a:pt x="3242952" y="0"/>
                </a:lnTo>
                <a:lnTo>
                  <a:pt x="3242952" y="2828156"/>
                </a:lnTo>
                <a:lnTo>
                  <a:pt x="0" y="2828156"/>
                </a:lnTo>
                <a:lnTo>
                  <a:pt x="0" y="2442859"/>
                </a:lnTo>
                <a:lnTo>
                  <a:pt x="2837178" y="2443295"/>
                </a:lnTo>
                <a:close/>
              </a:path>
            </a:pathLst>
          </a:custGeom>
          <a:solidFill>
            <a:srgbClr val="4C4C4C"/>
          </a:solidFill>
          <a:ln w="0">
            <a:noFill/>
            <a:prstDash val="solid"/>
            <a:round/>
            <a:headEnd/>
            <a:tailEnd/>
          </a:ln>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מציין מיקום תוכן 2">
            <a:extLst>
              <a:ext uri="{FF2B5EF4-FFF2-40B4-BE49-F238E27FC236}">
                <a16:creationId xmlns:a16="http://schemas.microsoft.com/office/drawing/2014/main" xmlns="" id="{0C6777C9-A02B-4727-B2A6-438E251E9E74}"/>
              </a:ext>
            </a:extLst>
          </p:cNvPr>
          <p:cNvSpPr>
            <a:spLocks noGrp="1"/>
          </p:cNvSpPr>
          <p:nvPr>
            <p:ph idx="1"/>
          </p:nvPr>
        </p:nvSpPr>
        <p:spPr>
          <a:xfrm>
            <a:off x="7781373" y="2279151"/>
            <a:ext cx="3627063" cy="3387145"/>
          </a:xfrm>
        </p:spPr>
        <p:txBody>
          <a:bodyPr anchor="ctr">
            <a:normAutofit/>
          </a:bodyPr>
          <a:lstStyle/>
          <a:p>
            <a:r>
              <a:rPr lang="he-IL" sz="2200"/>
              <a:t>על המתכננים להוציא תוכניות וחתכים אך ורק מהמודל המתואם. </a:t>
            </a:r>
          </a:p>
          <a:p>
            <a:r>
              <a:rPr lang="he-IL" sz="2200"/>
              <a:t>תוכניות פרטי בניין ניתן לשמר גם מה-</a:t>
            </a:r>
            <a:r>
              <a:rPr lang="en-US" sz="2200"/>
              <a:t>CAD</a:t>
            </a:r>
            <a:r>
              <a:rPr lang="he-IL" sz="2200"/>
              <a:t>, כמו גם תוכניות יועצים שאינם ממדלים (למשל בטיחות אש), על צוות התכנון לציין איזה תוכניות לא יצאו מהמודל על גבי רשימת התכוניות. </a:t>
            </a:r>
          </a:p>
        </p:txBody>
      </p:sp>
    </p:spTree>
    <p:extLst>
      <p:ext uri="{BB962C8B-B14F-4D97-AF65-F5344CB8AC3E}">
        <p14:creationId xmlns:p14="http://schemas.microsoft.com/office/powerpoint/2010/main" val="39890486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xmlns="" id="{46C2E80F-49A6-4372-B103-219D417A5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כותרת 1">
            <a:extLst>
              <a:ext uri="{FF2B5EF4-FFF2-40B4-BE49-F238E27FC236}">
                <a16:creationId xmlns:a16="http://schemas.microsoft.com/office/drawing/2014/main" xmlns="" id="{924EBD81-36F8-4EDE-8FFC-C1C0C06D9798}"/>
              </a:ext>
            </a:extLst>
          </p:cNvPr>
          <p:cNvSpPr>
            <a:spLocks noGrp="1"/>
          </p:cNvSpPr>
          <p:nvPr>
            <p:ph type="title"/>
          </p:nvPr>
        </p:nvSpPr>
        <p:spPr>
          <a:xfrm>
            <a:off x="863029" y="1012004"/>
            <a:ext cx="3416158" cy="4795408"/>
          </a:xfrm>
        </p:spPr>
        <p:txBody>
          <a:bodyPr>
            <a:normAutofit/>
          </a:bodyPr>
          <a:lstStyle/>
          <a:p>
            <a:r>
              <a:rPr lang="he-IL">
                <a:solidFill>
                  <a:srgbClr val="FFFFFF"/>
                </a:solidFill>
              </a:rPr>
              <a:t>הגשות חומר בגמר התכנון</a:t>
            </a:r>
          </a:p>
        </p:txBody>
      </p:sp>
      <p:graphicFrame>
        <p:nvGraphicFramePr>
          <p:cNvPr id="5" name="מציין מיקום תוכן 2">
            <a:extLst>
              <a:ext uri="{FF2B5EF4-FFF2-40B4-BE49-F238E27FC236}">
                <a16:creationId xmlns:a16="http://schemas.microsoft.com/office/drawing/2014/main" xmlns="" id="{1C770336-54BA-43D0-BA7B-89D2EA31C7EB}"/>
              </a:ext>
            </a:extLst>
          </p:cNvPr>
          <p:cNvGraphicFramePr>
            <a:graphicFrameLocks noGrp="1"/>
          </p:cNvGraphicFramePr>
          <p:nvPr>
            <p:ph idx="1"/>
            <p:extLst>
              <p:ext uri="{D42A27DB-BD31-4B8C-83A1-F6EECF244321}">
                <p14:modId xmlns:p14="http://schemas.microsoft.com/office/powerpoint/2010/main" val="2263741243"/>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185971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xmlns="" id="{42285737-90EE-47DC-AC80-8AE156B119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xmlns="" id="{B57BDC17-F1B3-455F-BBF1-680AA1F25C0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3315292" y="0"/>
            <a:ext cx="2436813" cy="6858001"/>
            <a:chOff x="1320800" y="0"/>
            <a:chExt cx="2436813" cy="6858001"/>
          </a:xfrm>
        </p:grpSpPr>
        <p:sp>
          <p:nvSpPr>
            <p:cNvPr id="13" name="Freeform 6">
              <a:extLst>
                <a:ext uri="{FF2B5EF4-FFF2-40B4-BE49-F238E27FC236}">
                  <a16:creationId xmlns:a16="http://schemas.microsoft.com/office/drawing/2014/main" xmlns="" id="{64E2FA9A-FEF7-4501-B0EB-5E45EDD2177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 name="Freeform 7">
              <a:extLst>
                <a:ext uri="{FF2B5EF4-FFF2-40B4-BE49-F238E27FC236}">
                  <a16:creationId xmlns:a16="http://schemas.microsoft.com/office/drawing/2014/main" xmlns="" id="{BC38192B-B4CB-47D4-A3B1-10010247F15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5" name="Freeform 8">
              <a:extLst>
                <a:ext uri="{FF2B5EF4-FFF2-40B4-BE49-F238E27FC236}">
                  <a16:creationId xmlns:a16="http://schemas.microsoft.com/office/drawing/2014/main" xmlns="" id="{96330E33-E171-4B0F-82B5-AF7230399B5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6" name="Freeform 9">
              <a:extLst>
                <a:ext uri="{FF2B5EF4-FFF2-40B4-BE49-F238E27FC236}">
                  <a16:creationId xmlns:a16="http://schemas.microsoft.com/office/drawing/2014/main" xmlns="" id="{332B1723-69BF-42D7-B757-0FA059E1525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xmlns="" id="{F115D62D-1E96-48D1-A78D-D370A0BFB9B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 name="Freeform 11">
              <a:extLst>
                <a:ext uri="{FF2B5EF4-FFF2-40B4-BE49-F238E27FC236}">
                  <a16:creationId xmlns:a16="http://schemas.microsoft.com/office/drawing/2014/main" xmlns="" id="{91C2876A-169D-4822-A766-C00578C88B4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כותרת 1">
            <a:extLst>
              <a:ext uri="{FF2B5EF4-FFF2-40B4-BE49-F238E27FC236}">
                <a16:creationId xmlns:a16="http://schemas.microsoft.com/office/drawing/2014/main" xmlns="" id="{A7E8C7BD-F19F-4F7B-A73E-7C5BC229FF37}"/>
              </a:ext>
            </a:extLst>
          </p:cNvPr>
          <p:cNvSpPr>
            <a:spLocks noGrp="1"/>
          </p:cNvSpPr>
          <p:nvPr>
            <p:ph type="title"/>
          </p:nvPr>
        </p:nvSpPr>
        <p:spPr>
          <a:xfrm>
            <a:off x="535020" y="685800"/>
            <a:ext cx="2780271" cy="5105400"/>
          </a:xfrm>
        </p:spPr>
        <p:txBody>
          <a:bodyPr>
            <a:normAutofit/>
          </a:bodyPr>
          <a:lstStyle/>
          <a:p>
            <a:r>
              <a:rPr lang="he-IL" sz="4000">
                <a:solidFill>
                  <a:srgbClr val="FFFFFF"/>
                </a:solidFill>
              </a:rPr>
              <a:t>בשלות המודל ואישורו בשלבים</a:t>
            </a:r>
          </a:p>
        </p:txBody>
      </p:sp>
      <p:graphicFrame>
        <p:nvGraphicFramePr>
          <p:cNvPr id="5" name="מציין מיקום תוכן 2">
            <a:extLst>
              <a:ext uri="{FF2B5EF4-FFF2-40B4-BE49-F238E27FC236}">
                <a16:creationId xmlns:a16="http://schemas.microsoft.com/office/drawing/2014/main" xmlns="" id="{60243597-B21B-4864-B8F6-3EDE486D6652}"/>
              </a:ext>
            </a:extLst>
          </p:cNvPr>
          <p:cNvGraphicFramePr>
            <a:graphicFrameLocks noGrp="1"/>
          </p:cNvGraphicFramePr>
          <p:nvPr>
            <p:ph idx="1"/>
            <p:extLst>
              <p:ext uri="{D42A27DB-BD31-4B8C-83A1-F6EECF244321}">
                <p14:modId xmlns:p14="http://schemas.microsoft.com/office/powerpoint/2010/main" val="3754691955"/>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386181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xmlns="" id="{42285737-90EE-47DC-AC80-8AE156B119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xmlns="" id="{B57BDC17-F1B3-455F-BBF1-680AA1F25C0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3315292" y="0"/>
            <a:ext cx="2436813" cy="6858001"/>
            <a:chOff x="1320800" y="0"/>
            <a:chExt cx="2436813" cy="6858001"/>
          </a:xfrm>
        </p:grpSpPr>
        <p:sp>
          <p:nvSpPr>
            <p:cNvPr id="13" name="Freeform 6">
              <a:extLst>
                <a:ext uri="{FF2B5EF4-FFF2-40B4-BE49-F238E27FC236}">
                  <a16:creationId xmlns:a16="http://schemas.microsoft.com/office/drawing/2014/main" xmlns="" id="{64E2FA9A-FEF7-4501-B0EB-5E45EDD2177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 name="Freeform 7">
              <a:extLst>
                <a:ext uri="{FF2B5EF4-FFF2-40B4-BE49-F238E27FC236}">
                  <a16:creationId xmlns:a16="http://schemas.microsoft.com/office/drawing/2014/main" xmlns="" id="{BC38192B-B4CB-47D4-A3B1-10010247F15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5" name="Freeform 8">
              <a:extLst>
                <a:ext uri="{FF2B5EF4-FFF2-40B4-BE49-F238E27FC236}">
                  <a16:creationId xmlns:a16="http://schemas.microsoft.com/office/drawing/2014/main" xmlns="" id="{96330E33-E171-4B0F-82B5-AF7230399B5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6" name="Freeform 9">
              <a:extLst>
                <a:ext uri="{FF2B5EF4-FFF2-40B4-BE49-F238E27FC236}">
                  <a16:creationId xmlns:a16="http://schemas.microsoft.com/office/drawing/2014/main" xmlns="" id="{332B1723-69BF-42D7-B757-0FA059E1525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xmlns="" id="{F115D62D-1E96-48D1-A78D-D370A0BFB9B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 name="Freeform 11">
              <a:extLst>
                <a:ext uri="{FF2B5EF4-FFF2-40B4-BE49-F238E27FC236}">
                  <a16:creationId xmlns:a16="http://schemas.microsoft.com/office/drawing/2014/main" xmlns="" id="{91C2876A-169D-4822-A766-C00578C88B4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כותרת 1">
            <a:extLst>
              <a:ext uri="{FF2B5EF4-FFF2-40B4-BE49-F238E27FC236}">
                <a16:creationId xmlns:a16="http://schemas.microsoft.com/office/drawing/2014/main" xmlns="" id="{A7E8C7BD-F19F-4F7B-A73E-7C5BC229FF37}"/>
              </a:ext>
            </a:extLst>
          </p:cNvPr>
          <p:cNvSpPr>
            <a:spLocks noGrp="1"/>
          </p:cNvSpPr>
          <p:nvPr>
            <p:ph type="title"/>
          </p:nvPr>
        </p:nvSpPr>
        <p:spPr>
          <a:xfrm>
            <a:off x="535020" y="685800"/>
            <a:ext cx="2780271" cy="5105400"/>
          </a:xfrm>
        </p:spPr>
        <p:txBody>
          <a:bodyPr>
            <a:normAutofit/>
          </a:bodyPr>
          <a:lstStyle/>
          <a:p>
            <a:r>
              <a:rPr lang="he-IL" sz="4000" dirty="0">
                <a:solidFill>
                  <a:srgbClr val="FFFFFF"/>
                </a:solidFill>
              </a:rPr>
              <a:t>תכנון סופי – </a:t>
            </a:r>
            <a:r>
              <a:rPr lang="en-US" sz="4000" dirty="0">
                <a:solidFill>
                  <a:srgbClr val="FFFFFF"/>
                </a:solidFill>
              </a:rPr>
              <a:t>LOD-200.2</a:t>
            </a:r>
            <a:endParaRPr lang="he-IL" sz="4000" dirty="0">
              <a:solidFill>
                <a:srgbClr val="FFFFFF"/>
              </a:solidFill>
            </a:endParaRPr>
          </a:p>
        </p:txBody>
      </p:sp>
      <p:graphicFrame>
        <p:nvGraphicFramePr>
          <p:cNvPr id="5" name="מציין מיקום תוכן 2">
            <a:extLst>
              <a:ext uri="{FF2B5EF4-FFF2-40B4-BE49-F238E27FC236}">
                <a16:creationId xmlns:a16="http://schemas.microsoft.com/office/drawing/2014/main" xmlns="" id="{60243597-B21B-4864-B8F6-3EDE486D6652}"/>
              </a:ext>
            </a:extLst>
          </p:cNvPr>
          <p:cNvGraphicFramePr>
            <a:graphicFrameLocks noGrp="1"/>
          </p:cNvGraphicFramePr>
          <p:nvPr>
            <p:ph idx="1"/>
            <p:extLst>
              <p:ext uri="{D42A27DB-BD31-4B8C-83A1-F6EECF244321}">
                <p14:modId xmlns:p14="http://schemas.microsoft.com/office/powerpoint/2010/main" val="1954872544"/>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876882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xmlns="" id="{42285737-90EE-47DC-AC80-8AE156B119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xmlns="" id="{B57BDC17-F1B3-455F-BBF1-680AA1F25C0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3315292" y="0"/>
            <a:ext cx="2436813" cy="6858001"/>
            <a:chOff x="1320800" y="0"/>
            <a:chExt cx="2436813" cy="6858001"/>
          </a:xfrm>
        </p:grpSpPr>
        <p:sp>
          <p:nvSpPr>
            <p:cNvPr id="13" name="Freeform 6">
              <a:extLst>
                <a:ext uri="{FF2B5EF4-FFF2-40B4-BE49-F238E27FC236}">
                  <a16:creationId xmlns:a16="http://schemas.microsoft.com/office/drawing/2014/main" xmlns="" id="{64E2FA9A-FEF7-4501-B0EB-5E45EDD2177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 name="Freeform 7">
              <a:extLst>
                <a:ext uri="{FF2B5EF4-FFF2-40B4-BE49-F238E27FC236}">
                  <a16:creationId xmlns:a16="http://schemas.microsoft.com/office/drawing/2014/main" xmlns="" id="{BC38192B-B4CB-47D4-A3B1-10010247F15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5" name="Freeform 8">
              <a:extLst>
                <a:ext uri="{FF2B5EF4-FFF2-40B4-BE49-F238E27FC236}">
                  <a16:creationId xmlns:a16="http://schemas.microsoft.com/office/drawing/2014/main" xmlns="" id="{96330E33-E171-4B0F-82B5-AF7230399B5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6" name="Freeform 9">
              <a:extLst>
                <a:ext uri="{FF2B5EF4-FFF2-40B4-BE49-F238E27FC236}">
                  <a16:creationId xmlns:a16="http://schemas.microsoft.com/office/drawing/2014/main" xmlns="" id="{332B1723-69BF-42D7-B757-0FA059E1525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xmlns="" id="{F115D62D-1E96-48D1-A78D-D370A0BFB9B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 name="Freeform 11">
              <a:extLst>
                <a:ext uri="{FF2B5EF4-FFF2-40B4-BE49-F238E27FC236}">
                  <a16:creationId xmlns:a16="http://schemas.microsoft.com/office/drawing/2014/main" xmlns="" id="{91C2876A-169D-4822-A766-C00578C88B4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כותרת 1">
            <a:extLst>
              <a:ext uri="{FF2B5EF4-FFF2-40B4-BE49-F238E27FC236}">
                <a16:creationId xmlns:a16="http://schemas.microsoft.com/office/drawing/2014/main" xmlns="" id="{A7E8C7BD-F19F-4F7B-A73E-7C5BC229FF37}"/>
              </a:ext>
            </a:extLst>
          </p:cNvPr>
          <p:cNvSpPr>
            <a:spLocks noGrp="1"/>
          </p:cNvSpPr>
          <p:nvPr>
            <p:ph type="title"/>
          </p:nvPr>
        </p:nvSpPr>
        <p:spPr>
          <a:xfrm>
            <a:off x="535020" y="685800"/>
            <a:ext cx="2780271" cy="5105400"/>
          </a:xfrm>
        </p:spPr>
        <p:txBody>
          <a:bodyPr>
            <a:normAutofit/>
          </a:bodyPr>
          <a:lstStyle/>
          <a:p>
            <a:r>
              <a:rPr lang="he-IL" sz="4000" dirty="0">
                <a:solidFill>
                  <a:srgbClr val="FFFFFF"/>
                </a:solidFill>
              </a:rPr>
              <a:t>תכנון מפורט – </a:t>
            </a:r>
            <a:r>
              <a:rPr lang="en-US" sz="4000" dirty="0">
                <a:solidFill>
                  <a:srgbClr val="FFFFFF"/>
                </a:solidFill>
              </a:rPr>
              <a:t>LOD300</a:t>
            </a:r>
            <a:endParaRPr lang="he-IL" sz="4000" dirty="0">
              <a:solidFill>
                <a:srgbClr val="FFFFFF"/>
              </a:solidFill>
            </a:endParaRPr>
          </a:p>
        </p:txBody>
      </p:sp>
      <p:graphicFrame>
        <p:nvGraphicFramePr>
          <p:cNvPr id="5" name="מציין מיקום תוכן 2">
            <a:extLst>
              <a:ext uri="{FF2B5EF4-FFF2-40B4-BE49-F238E27FC236}">
                <a16:creationId xmlns:a16="http://schemas.microsoft.com/office/drawing/2014/main" xmlns="" id="{60243597-B21B-4864-B8F6-3EDE486D6652}"/>
              </a:ext>
            </a:extLst>
          </p:cNvPr>
          <p:cNvGraphicFramePr>
            <a:graphicFrameLocks noGrp="1"/>
          </p:cNvGraphicFramePr>
          <p:nvPr>
            <p:ph idx="1"/>
            <p:extLst>
              <p:ext uri="{D42A27DB-BD31-4B8C-83A1-F6EECF244321}">
                <p14:modId xmlns:p14="http://schemas.microsoft.com/office/powerpoint/2010/main" val="4105205472"/>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879432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xmlns="" id="{42285737-90EE-47DC-AC80-8AE156B119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xmlns="" id="{B57BDC17-F1B3-455F-BBF1-680AA1F25C0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3315292" y="0"/>
            <a:ext cx="2436813" cy="6858001"/>
            <a:chOff x="1320800" y="0"/>
            <a:chExt cx="2436813" cy="6858001"/>
          </a:xfrm>
        </p:grpSpPr>
        <p:sp>
          <p:nvSpPr>
            <p:cNvPr id="13" name="Freeform 6">
              <a:extLst>
                <a:ext uri="{FF2B5EF4-FFF2-40B4-BE49-F238E27FC236}">
                  <a16:creationId xmlns:a16="http://schemas.microsoft.com/office/drawing/2014/main" xmlns="" id="{64E2FA9A-FEF7-4501-B0EB-5E45EDD2177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 name="Freeform 7">
              <a:extLst>
                <a:ext uri="{FF2B5EF4-FFF2-40B4-BE49-F238E27FC236}">
                  <a16:creationId xmlns:a16="http://schemas.microsoft.com/office/drawing/2014/main" xmlns="" id="{BC38192B-B4CB-47D4-A3B1-10010247F15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5" name="Freeform 8">
              <a:extLst>
                <a:ext uri="{FF2B5EF4-FFF2-40B4-BE49-F238E27FC236}">
                  <a16:creationId xmlns:a16="http://schemas.microsoft.com/office/drawing/2014/main" xmlns="" id="{96330E33-E171-4B0F-82B5-AF7230399B5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6" name="Freeform 9">
              <a:extLst>
                <a:ext uri="{FF2B5EF4-FFF2-40B4-BE49-F238E27FC236}">
                  <a16:creationId xmlns:a16="http://schemas.microsoft.com/office/drawing/2014/main" xmlns="" id="{332B1723-69BF-42D7-B757-0FA059E1525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xmlns="" id="{F115D62D-1E96-48D1-A78D-D370A0BFB9B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 name="Freeform 11">
              <a:extLst>
                <a:ext uri="{FF2B5EF4-FFF2-40B4-BE49-F238E27FC236}">
                  <a16:creationId xmlns:a16="http://schemas.microsoft.com/office/drawing/2014/main" xmlns="" id="{91C2876A-169D-4822-A766-C00578C88B4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כותרת 1">
            <a:extLst>
              <a:ext uri="{FF2B5EF4-FFF2-40B4-BE49-F238E27FC236}">
                <a16:creationId xmlns:a16="http://schemas.microsoft.com/office/drawing/2014/main" xmlns="" id="{A7E8C7BD-F19F-4F7B-A73E-7C5BC229FF37}"/>
              </a:ext>
            </a:extLst>
          </p:cNvPr>
          <p:cNvSpPr>
            <a:spLocks noGrp="1"/>
          </p:cNvSpPr>
          <p:nvPr>
            <p:ph type="title"/>
          </p:nvPr>
        </p:nvSpPr>
        <p:spPr>
          <a:xfrm>
            <a:off x="535020" y="685800"/>
            <a:ext cx="2780271" cy="5105400"/>
          </a:xfrm>
        </p:spPr>
        <p:txBody>
          <a:bodyPr>
            <a:normAutofit/>
          </a:bodyPr>
          <a:lstStyle/>
          <a:p>
            <a:r>
              <a:rPr lang="he-IL" sz="4000" dirty="0">
                <a:solidFill>
                  <a:srgbClr val="FFFFFF"/>
                </a:solidFill>
              </a:rPr>
              <a:t>תכנון לביצוע – </a:t>
            </a:r>
            <a:r>
              <a:rPr lang="en-US" sz="4000" dirty="0">
                <a:solidFill>
                  <a:srgbClr val="FFFFFF"/>
                </a:solidFill>
              </a:rPr>
              <a:t>LOD350</a:t>
            </a:r>
            <a:endParaRPr lang="he-IL" sz="4000" dirty="0">
              <a:solidFill>
                <a:srgbClr val="FFFFFF"/>
              </a:solidFill>
            </a:endParaRPr>
          </a:p>
        </p:txBody>
      </p:sp>
      <p:graphicFrame>
        <p:nvGraphicFramePr>
          <p:cNvPr id="5" name="מציין מיקום תוכן 2">
            <a:extLst>
              <a:ext uri="{FF2B5EF4-FFF2-40B4-BE49-F238E27FC236}">
                <a16:creationId xmlns:a16="http://schemas.microsoft.com/office/drawing/2014/main" xmlns="" id="{60243597-B21B-4864-B8F6-3EDE486D6652}"/>
              </a:ext>
            </a:extLst>
          </p:cNvPr>
          <p:cNvGraphicFramePr>
            <a:graphicFrameLocks noGrp="1"/>
          </p:cNvGraphicFramePr>
          <p:nvPr>
            <p:ph idx="1"/>
            <p:extLst>
              <p:ext uri="{D42A27DB-BD31-4B8C-83A1-F6EECF244321}">
                <p14:modId xmlns:p14="http://schemas.microsoft.com/office/powerpoint/2010/main" val="71769450"/>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924038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Image result for â«×©××ª××£ ×¤×¢×××â¬â">
            <a:extLst>
              <a:ext uri="{FF2B5EF4-FFF2-40B4-BE49-F238E27FC236}">
                <a16:creationId xmlns:a16="http://schemas.microsoft.com/office/drawing/2014/main" xmlns="" id="{09617882-EB97-4076-A00F-17E48B248A42}"/>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b="4760"/>
          <a:stretch/>
        </p:blipFill>
        <p:spPr bwMode="auto">
          <a:xfrm>
            <a:off x="6083786" y="-168318"/>
            <a:ext cx="6261330" cy="3932313"/>
          </a:xfrm>
          <a:prstGeom prst="rect">
            <a:avLst/>
          </a:prstGeom>
          <a:noFill/>
          <a:effectLst>
            <a:softEdge rad="533400"/>
          </a:effectLst>
          <a:extLst>
            <a:ext uri="{909E8E84-426E-40DD-AFC4-6F175D3DCCD1}">
              <a14:hiddenFill xmlns:a14="http://schemas.microsoft.com/office/drawing/2010/main">
                <a:solidFill>
                  <a:srgbClr val="FFFFFF"/>
                </a:solidFill>
              </a14:hiddenFill>
            </a:ext>
          </a:extLst>
        </p:spPr>
      </p:pic>
      <p:pic>
        <p:nvPicPr>
          <p:cNvPr id="30" name="Picture 3">
            <a:extLst>
              <a:ext uri="{FF2B5EF4-FFF2-40B4-BE49-F238E27FC236}">
                <a16:creationId xmlns:a16="http://schemas.microsoft.com/office/drawing/2014/main" xmlns="" id="{44124BDC-6C6C-4651-9FFA-E0B05A64EFF9}"/>
              </a:ext>
            </a:extLst>
          </p:cNvPr>
          <p:cNvPicPr>
            <a:picLocks noChangeAspect="1"/>
          </p:cNvPicPr>
          <p:nvPr/>
        </p:nvPicPr>
        <p:blipFill rotWithShape="1">
          <a:blip r:embed="rId3">
            <a:extLst>
              <a:ext uri="{28A0092B-C50C-407E-A947-70E740481C1C}">
                <a14:useLocalDpi xmlns:a14="http://schemas.microsoft.com/office/drawing/2010/main" val="0"/>
              </a:ext>
            </a:extLst>
          </a:blip>
          <a:srcRect t="3121" r="-1" b="12754"/>
          <a:stretch/>
        </p:blipFill>
        <p:spPr>
          <a:xfrm>
            <a:off x="6089904" y="2487168"/>
            <a:ext cx="6263640" cy="4215384"/>
          </a:xfrm>
          <a:prstGeom prst="rect">
            <a:avLst/>
          </a:prstGeom>
          <a:effectLst>
            <a:softEdge rad="533400"/>
          </a:effectLst>
        </p:spPr>
      </p:pic>
      <p:pic>
        <p:nvPicPr>
          <p:cNvPr id="71" name="Picture 70">
            <a:extLst>
              <a:ext uri="{FF2B5EF4-FFF2-40B4-BE49-F238E27FC236}">
                <a16:creationId xmlns:a16="http://schemas.microsoft.com/office/drawing/2014/main" xmlns="" id="{22901FED-4FC9-4ED5-8123-C98BCD1616BA}"/>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2" name="מציין מיקום טקסט 4">
            <a:extLst>
              <a:ext uri="{FF2B5EF4-FFF2-40B4-BE49-F238E27FC236}">
                <a16:creationId xmlns:a16="http://schemas.microsoft.com/office/drawing/2014/main" xmlns="" id="{A75BB16D-CEAE-4B6D-8942-3FB73AAC2E5D}"/>
              </a:ext>
            </a:extLst>
          </p:cNvPr>
          <p:cNvSpPr txBox="1">
            <a:spLocks/>
          </p:cNvSpPr>
          <p:nvPr/>
        </p:nvSpPr>
        <p:spPr>
          <a:xfrm>
            <a:off x="938563" y="-175592"/>
            <a:ext cx="4803636" cy="1311664"/>
          </a:xfrm>
          <a:prstGeom prst="rect">
            <a:avLst/>
          </a:prstGeom>
        </p:spPr>
        <p:txBody>
          <a:bodyPr vert="horz" lIns="91440" tIns="45720" rIns="91440" bIns="45720" rtlCol="0" anchor="ctr">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spcBef>
                <a:spcPct val="0"/>
              </a:spcBef>
              <a:spcAft>
                <a:spcPts val="600"/>
              </a:spcAft>
              <a:buNone/>
            </a:pPr>
            <a:r>
              <a:rPr lang="he-IL" sz="4000" b="1" u="sng" dirty="0">
                <a:solidFill>
                  <a:srgbClr val="000000"/>
                </a:solidFill>
                <a:latin typeface="+mj-lt"/>
                <a:ea typeface="+mj-ea"/>
                <a:cs typeface="+mj-cs"/>
              </a:rPr>
              <a:t>מטרות</a:t>
            </a:r>
            <a:endParaRPr lang="en-US" sz="4000" b="1" u="sng" kern="1200" dirty="0">
              <a:solidFill>
                <a:srgbClr val="000000"/>
              </a:solidFill>
              <a:latin typeface="+mj-lt"/>
              <a:ea typeface="+mj-ea"/>
              <a:cs typeface="+mj-cs"/>
            </a:endParaRPr>
          </a:p>
        </p:txBody>
      </p:sp>
      <p:sp>
        <p:nvSpPr>
          <p:cNvPr id="33" name="מציין מיקום תוכן 5">
            <a:extLst>
              <a:ext uri="{FF2B5EF4-FFF2-40B4-BE49-F238E27FC236}">
                <a16:creationId xmlns:a16="http://schemas.microsoft.com/office/drawing/2014/main" xmlns="" id="{47E6127B-8D2F-4328-A979-5AAB094DE70B}"/>
              </a:ext>
            </a:extLst>
          </p:cNvPr>
          <p:cNvSpPr txBox="1">
            <a:spLocks/>
          </p:cNvSpPr>
          <p:nvPr/>
        </p:nvSpPr>
        <p:spPr>
          <a:xfrm>
            <a:off x="820409" y="2272143"/>
            <a:ext cx="4803637" cy="3788830"/>
          </a:xfrm>
          <a:prstGeom prst="rect">
            <a:avLst/>
          </a:prstGeom>
        </p:spPr>
        <p:txBody>
          <a:bodyPr vert="horz" lIns="91440" tIns="45720" rIns="91440" bIns="45720" rtlCol="0" anchor="ct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2000" dirty="0" err="1">
                <a:solidFill>
                  <a:srgbClr val="000000"/>
                </a:solidFill>
              </a:rPr>
              <a:t>דיוק</a:t>
            </a:r>
            <a:r>
              <a:rPr lang="en-US" sz="2000" dirty="0">
                <a:solidFill>
                  <a:srgbClr val="000000"/>
                </a:solidFill>
              </a:rPr>
              <a:t> ת</a:t>
            </a:r>
            <a:r>
              <a:rPr lang="he-IL" sz="2000" dirty="0">
                <a:solidFill>
                  <a:srgbClr val="000000"/>
                </a:solidFill>
              </a:rPr>
              <a:t>י</a:t>
            </a:r>
            <a:r>
              <a:rPr lang="en-US" sz="2000" dirty="0" err="1">
                <a:solidFill>
                  <a:srgbClr val="000000"/>
                </a:solidFill>
              </a:rPr>
              <a:t>כנוני</a:t>
            </a:r>
            <a:endParaRPr lang="en-US" sz="2000" dirty="0">
              <a:solidFill>
                <a:srgbClr val="000000"/>
              </a:solidFill>
            </a:endParaRPr>
          </a:p>
          <a:p>
            <a:pPr algn="r"/>
            <a:r>
              <a:rPr lang="en-US" sz="2000" dirty="0">
                <a:solidFill>
                  <a:srgbClr val="000000"/>
                </a:solidFill>
              </a:rPr>
              <a:t>ש</a:t>
            </a:r>
            <a:r>
              <a:rPr lang="he-IL" sz="2000" dirty="0">
                <a:solidFill>
                  <a:srgbClr val="000000"/>
                </a:solidFill>
              </a:rPr>
              <a:t>י</a:t>
            </a:r>
            <a:r>
              <a:rPr lang="en-US" sz="2000" dirty="0" err="1">
                <a:solidFill>
                  <a:srgbClr val="000000"/>
                </a:solidFill>
              </a:rPr>
              <a:t>קוף</a:t>
            </a:r>
            <a:r>
              <a:rPr lang="en-US" sz="2000" dirty="0">
                <a:solidFill>
                  <a:srgbClr val="000000"/>
                </a:solidFill>
              </a:rPr>
              <a:t> </a:t>
            </a:r>
            <a:r>
              <a:rPr lang="en-US" sz="2000" dirty="0" err="1">
                <a:solidFill>
                  <a:srgbClr val="000000"/>
                </a:solidFill>
              </a:rPr>
              <a:t>מבנה</a:t>
            </a:r>
            <a:r>
              <a:rPr lang="en-US" sz="2000" dirty="0">
                <a:solidFill>
                  <a:srgbClr val="000000"/>
                </a:solidFill>
              </a:rPr>
              <a:t> </a:t>
            </a:r>
            <a:r>
              <a:rPr lang="en-US" sz="2000" dirty="0" err="1">
                <a:solidFill>
                  <a:srgbClr val="000000"/>
                </a:solidFill>
              </a:rPr>
              <a:t>ללקוח</a:t>
            </a:r>
            <a:endParaRPr lang="en-US" sz="2000" dirty="0">
              <a:solidFill>
                <a:srgbClr val="000000"/>
              </a:solidFill>
            </a:endParaRPr>
          </a:p>
          <a:p>
            <a:pPr algn="r"/>
            <a:r>
              <a:rPr lang="en-US" sz="2000" dirty="0" err="1">
                <a:solidFill>
                  <a:srgbClr val="000000"/>
                </a:solidFill>
              </a:rPr>
              <a:t>דיוק</a:t>
            </a:r>
            <a:r>
              <a:rPr lang="en-US" sz="2000" dirty="0">
                <a:solidFill>
                  <a:srgbClr val="000000"/>
                </a:solidFill>
              </a:rPr>
              <a:t> </a:t>
            </a:r>
            <a:r>
              <a:rPr lang="en-US" sz="2000" dirty="0" err="1">
                <a:solidFill>
                  <a:srgbClr val="000000"/>
                </a:solidFill>
              </a:rPr>
              <a:t>תקציבי</a:t>
            </a:r>
            <a:endParaRPr lang="en-US" sz="2000" dirty="0">
              <a:solidFill>
                <a:srgbClr val="000000"/>
              </a:solidFill>
            </a:endParaRPr>
          </a:p>
          <a:p>
            <a:pPr algn="r"/>
            <a:r>
              <a:rPr lang="en-US" sz="2000" dirty="0" err="1">
                <a:solidFill>
                  <a:srgbClr val="000000"/>
                </a:solidFill>
              </a:rPr>
              <a:t>הנגשת</a:t>
            </a:r>
            <a:r>
              <a:rPr lang="en-US" sz="2000" dirty="0">
                <a:solidFill>
                  <a:srgbClr val="000000"/>
                </a:solidFill>
              </a:rPr>
              <a:t> </a:t>
            </a:r>
            <a:r>
              <a:rPr lang="en-US" sz="2000" dirty="0" err="1">
                <a:solidFill>
                  <a:srgbClr val="000000"/>
                </a:solidFill>
              </a:rPr>
              <a:t>המודל</a:t>
            </a:r>
            <a:r>
              <a:rPr lang="en-US" sz="2000" dirty="0">
                <a:solidFill>
                  <a:srgbClr val="000000"/>
                </a:solidFill>
              </a:rPr>
              <a:t> </a:t>
            </a:r>
            <a:r>
              <a:rPr lang="en-US" sz="2000" dirty="0" err="1">
                <a:solidFill>
                  <a:srgbClr val="000000"/>
                </a:solidFill>
              </a:rPr>
              <a:t>לביצוע</a:t>
            </a:r>
            <a:endParaRPr lang="en-US" sz="2000" dirty="0">
              <a:solidFill>
                <a:srgbClr val="000000"/>
              </a:solidFill>
            </a:endParaRPr>
          </a:p>
          <a:p>
            <a:pPr algn="r"/>
            <a:r>
              <a:rPr lang="en-US" sz="2000" dirty="0" err="1">
                <a:solidFill>
                  <a:srgbClr val="000000"/>
                </a:solidFill>
              </a:rPr>
              <a:t>העברת</a:t>
            </a:r>
            <a:r>
              <a:rPr lang="en-US" sz="2000" dirty="0">
                <a:solidFill>
                  <a:srgbClr val="000000"/>
                </a:solidFill>
              </a:rPr>
              <a:t> </a:t>
            </a:r>
            <a:r>
              <a:rPr lang="en-US" sz="2000" dirty="0" err="1">
                <a:solidFill>
                  <a:srgbClr val="000000"/>
                </a:solidFill>
              </a:rPr>
              <a:t>מידע</a:t>
            </a:r>
            <a:r>
              <a:rPr lang="en-US" sz="2000" dirty="0">
                <a:solidFill>
                  <a:srgbClr val="000000"/>
                </a:solidFill>
              </a:rPr>
              <a:t> </a:t>
            </a:r>
            <a:r>
              <a:rPr lang="en-US" sz="2000" dirty="0" err="1">
                <a:solidFill>
                  <a:srgbClr val="000000"/>
                </a:solidFill>
              </a:rPr>
              <a:t>לתחזוקת</a:t>
            </a:r>
            <a:r>
              <a:rPr lang="en-US" sz="2000" dirty="0">
                <a:solidFill>
                  <a:srgbClr val="000000"/>
                </a:solidFill>
              </a:rPr>
              <a:t> </a:t>
            </a:r>
            <a:r>
              <a:rPr lang="en-US" sz="2000" dirty="0" err="1">
                <a:solidFill>
                  <a:srgbClr val="000000"/>
                </a:solidFill>
              </a:rPr>
              <a:t>המבנה</a:t>
            </a:r>
            <a:endParaRPr lang="en-US" sz="2000" dirty="0">
              <a:solidFill>
                <a:srgbClr val="000000"/>
              </a:solidFill>
            </a:endParaRPr>
          </a:p>
          <a:p>
            <a:pPr marL="0" algn="r"/>
            <a:endParaRPr lang="en-US" sz="2000" dirty="0">
              <a:solidFill>
                <a:srgbClr val="000000"/>
              </a:solidFill>
            </a:endParaRPr>
          </a:p>
          <a:p>
            <a:pPr lvl="2" algn="r"/>
            <a:r>
              <a:rPr lang="en-US" dirty="0" err="1">
                <a:solidFill>
                  <a:srgbClr val="000000"/>
                </a:solidFill>
              </a:rPr>
              <a:t>יעוד</a:t>
            </a:r>
            <a:r>
              <a:rPr lang="en-US" dirty="0">
                <a:solidFill>
                  <a:srgbClr val="000000"/>
                </a:solidFill>
              </a:rPr>
              <a:t>:</a:t>
            </a:r>
          </a:p>
          <a:p>
            <a:pPr lvl="3" algn="r"/>
            <a:r>
              <a:rPr lang="en-US" sz="2000" dirty="0" err="1">
                <a:solidFill>
                  <a:srgbClr val="000000"/>
                </a:solidFill>
              </a:rPr>
              <a:t>אדריכלות</a:t>
            </a:r>
            <a:endParaRPr lang="en-US" sz="2000" dirty="0">
              <a:solidFill>
                <a:srgbClr val="000000"/>
              </a:solidFill>
            </a:endParaRPr>
          </a:p>
          <a:p>
            <a:pPr lvl="3" algn="r"/>
            <a:r>
              <a:rPr lang="en-US" sz="2000" dirty="0" err="1">
                <a:solidFill>
                  <a:srgbClr val="000000"/>
                </a:solidFill>
              </a:rPr>
              <a:t>קונס</a:t>
            </a:r>
            <a:r>
              <a:rPr lang="en-US" sz="2000" dirty="0">
                <a:solidFill>
                  <a:srgbClr val="000000"/>
                </a:solidFill>
              </a:rPr>
              <a:t>'</a:t>
            </a:r>
          </a:p>
          <a:p>
            <a:pPr lvl="3" algn="r"/>
            <a:r>
              <a:rPr lang="en-US" sz="2000" dirty="0" err="1">
                <a:solidFill>
                  <a:srgbClr val="000000"/>
                </a:solidFill>
              </a:rPr>
              <a:t>חשמל</a:t>
            </a:r>
            <a:endParaRPr lang="en-US" sz="2000" dirty="0">
              <a:solidFill>
                <a:srgbClr val="000000"/>
              </a:solidFill>
            </a:endParaRPr>
          </a:p>
          <a:p>
            <a:pPr lvl="3" algn="r"/>
            <a:r>
              <a:rPr lang="en-US" sz="2000" dirty="0" err="1">
                <a:solidFill>
                  <a:srgbClr val="000000"/>
                </a:solidFill>
              </a:rPr>
              <a:t>אינס</a:t>
            </a:r>
            <a:r>
              <a:rPr lang="en-US" sz="2000" dirty="0">
                <a:solidFill>
                  <a:srgbClr val="000000"/>
                </a:solidFill>
              </a:rPr>
              <a:t>'</a:t>
            </a:r>
          </a:p>
          <a:p>
            <a:pPr lvl="3" algn="r"/>
            <a:r>
              <a:rPr lang="en-US" sz="2000" dirty="0" err="1">
                <a:solidFill>
                  <a:srgbClr val="000000"/>
                </a:solidFill>
              </a:rPr>
              <a:t>מ"א</a:t>
            </a:r>
            <a:endParaRPr lang="en-US" sz="2000" dirty="0">
              <a:solidFill>
                <a:srgbClr val="000000"/>
              </a:solidFill>
            </a:endParaRPr>
          </a:p>
          <a:p>
            <a:pPr lvl="3" algn="r"/>
            <a:r>
              <a:rPr lang="en-US" sz="2000" dirty="0" err="1">
                <a:solidFill>
                  <a:srgbClr val="000000"/>
                </a:solidFill>
              </a:rPr>
              <a:t>יועץ</a:t>
            </a:r>
            <a:r>
              <a:rPr lang="en-US" sz="2000" dirty="0">
                <a:solidFill>
                  <a:srgbClr val="000000"/>
                </a:solidFill>
              </a:rPr>
              <a:t> </a:t>
            </a:r>
            <a:r>
              <a:rPr lang="en-US" sz="2000" dirty="0" err="1">
                <a:solidFill>
                  <a:srgbClr val="000000"/>
                </a:solidFill>
              </a:rPr>
              <a:t>מכונות</a:t>
            </a:r>
            <a:r>
              <a:rPr lang="en-US" sz="2000" dirty="0">
                <a:solidFill>
                  <a:srgbClr val="000000"/>
                </a:solidFill>
              </a:rPr>
              <a:t> </a:t>
            </a:r>
          </a:p>
          <a:p>
            <a:pPr lvl="3" algn="r"/>
            <a:r>
              <a:rPr lang="en-US" sz="2000" dirty="0" err="1">
                <a:solidFill>
                  <a:srgbClr val="000000"/>
                </a:solidFill>
              </a:rPr>
              <a:t>מנהל</a:t>
            </a:r>
            <a:r>
              <a:rPr lang="en-US" sz="2000" dirty="0">
                <a:solidFill>
                  <a:srgbClr val="000000"/>
                </a:solidFill>
              </a:rPr>
              <a:t> </a:t>
            </a:r>
            <a:r>
              <a:rPr lang="en-US" sz="2000" dirty="0" err="1">
                <a:solidFill>
                  <a:srgbClr val="000000"/>
                </a:solidFill>
              </a:rPr>
              <a:t>המודל</a:t>
            </a:r>
            <a:r>
              <a:rPr lang="en-US" sz="2000" dirty="0">
                <a:solidFill>
                  <a:srgbClr val="000000"/>
                </a:solidFill>
              </a:rPr>
              <a:t> </a:t>
            </a:r>
          </a:p>
          <a:p>
            <a:pPr lvl="3" algn="r"/>
            <a:r>
              <a:rPr lang="en-US" sz="2000" dirty="0" err="1">
                <a:solidFill>
                  <a:srgbClr val="000000"/>
                </a:solidFill>
              </a:rPr>
              <a:t>מתאם</a:t>
            </a:r>
            <a:r>
              <a:rPr lang="en-US" sz="2000" dirty="0">
                <a:solidFill>
                  <a:srgbClr val="000000"/>
                </a:solidFill>
              </a:rPr>
              <a:t> </a:t>
            </a:r>
            <a:r>
              <a:rPr lang="en-US" sz="2000" dirty="0" err="1">
                <a:solidFill>
                  <a:srgbClr val="000000"/>
                </a:solidFill>
              </a:rPr>
              <a:t>המערכות</a:t>
            </a:r>
            <a:endParaRPr lang="en-US" sz="2000" dirty="0">
              <a:solidFill>
                <a:srgbClr val="000000"/>
              </a:solidFill>
            </a:endParaRPr>
          </a:p>
          <a:p>
            <a:pPr algn="r"/>
            <a:endParaRPr lang="en-US" sz="2000" dirty="0">
              <a:solidFill>
                <a:srgbClr val="000000"/>
              </a:solidFill>
            </a:endParaRPr>
          </a:p>
          <a:p>
            <a:pPr algn="r"/>
            <a:endParaRPr lang="en-US" sz="2000" dirty="0">
              <a:solidFill>
                <a:srgbClr val="000000"/>
              </a:solidFill>
            </a:endParaRPr>
          </a:p>
        </p:txBody>
      </p:sp>
    </p:spTree>
    <p:extLst>
      <p:ext uri="{BB962C8B-B14F-4D97-AF65-F5344CB8AC3E}">
        <p14:creationId xmlns:p14="http://schemas.microsoft.com/office/powerpoint/2010/main" val="28066334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EE8750AC-7D60-4F10-8467-94E626A88829}"/>
              </a:ext>
            </a:extLst>
          </p:cNvPr>
          <p:cNvSpPr>
            <a:spLocks noGrp="1"/>
          </p:cNvSpPr>
          <p:nvPr>
            <p:ph type="title"/>
          </p:nvPr>
        </p:nvSpPr>
        <p:spPr>
          <a:xfrm>
            <a:off x="1514292" y="513612"/>
            <a:ext cx="9894133" cy="1031216"/>
          </a:xfrm>
        </p:spPr>
        <p:txBody>
          <a:bodyPr anchor="b">
            <a:normAutofit/>
          </a:bodyPr>
          <a:lstStyle/>
          <a:p>
            <a:r>
              <a:rPr lang="he-IL"/>
              <a:t>מטרת המידול – בזמן התכנון</a:t>
            </a:r>
            <a:endParaRPr lang="he-IL" dirty="0"/>
          </a:p>
        </p:txBody>
      </p:sp>
      <p:pic>
        <p:nvPicPr>
          <p:cNvPr id="5" name="Picture 4">
            <a:extLst>
              <a:ext uri="{FF2B5EF4-FFF2-40B4-BE49-F238E27FC236}">
                <a16:creationId xmlns:a16="http://schemas.microsoft.com/office/drawing/2014/main" xmlns="" id="{6EC50FE8-076B-4952-9B80-462D4CDC0A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2657" y="2589086"/>
            <a:ext cx="4112653" cy="2755478"/>
          </a:xfrm>
          <a:prstGeom prst="rect">
            <a:avLst/>
          </a:prstGeom>
        </p:spPr>
      </p:pic>
      <p:sp>
        <p:nvSpPr>
          <p:cNvPr id="16" name="Freeform: Shape 9">
            <a:extLst>
              <a:ext uri="{FF2B5EF4-FFF2-40B4-BE49-F238E27FC236}">
                <a16:creationId xmlns:a16="http://schemas.microsoft.com/office/drawing/2014/main" xmlns="" id="{C607803A-4E99-444E-94F7-8785CDDF584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H="1" flipV="1">
            <a:off x="780154" y="1884045"/>
            <a:ext cx="3275668" cy="2853308"/>
          </a:xfrm>
          <a:custGeom>
            <a:avLst/>
            <a:gdLst>
              <a:gd name="connsiteX0" fmla="*/ 3275668 w 3275668"/>
              <a:gd name="connsiteY0" fmla="*/ 2853308 h 2853308"/>
              <a:gd name="connsiteX1" fmla="*/ 655 w 3275668"/>
              <a:gd name="connsiteY1" fmla="*/ 2853308 h 2853308"/>
              <a:gd name="connsiteX2" fmla="*/ 0 w 3275668"/>
              <a:gd name="connsiteY2" fmla="*/ 2467565 h 2853308"/>
              <a:gd name="connsiteX3" fmla="*/ 2869894 w 3275668"/>
              <a:gd name="connsiteY3" fmla="*/ 2468888 h 2853308"/>
              <a:gd name="connsiteX4" fmla="*/ 2869894 w 3275668"/>
              <a:gd name="connsiteY4" fmla="*/ 0 h 2853308"/>
              <a:gd name="connsiteX5" fmla="*/ 3275668 w 3275668"/>
              <a:gd name="connsiteY5" fmla="*/ 0 h 2853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5668" h="2853308">
                <a:moveTo>
                  <a:pt x="3275668" y="2853308"/>
                </a:moveTo>
                <a:lnTo>
                  <a:pt x="655" y="2853308"/>
                </a:lnTo>
                <a:cubicBezTo>
                  <a:pt x="-655" y="2720171"/>
                  <a:pt x="1310" y="2600702"/>
                  <a:pt x="0" y="2467565"/>
                </a:cubicBezTo>
                <a:lnTo>
                  <a:pt x="2869894" y="2468888"/>
                </a:lnTo>
                <a:lnTo>
                  <a:pt x="2869894" y="0"/>
                </a:lnTo>
                <a:lnTo>
                  <a:pt x="3275668" y="0"/>
                </a:lnTo>
                <a:close/>
              </a:path>
            </a:pathLst>
          </a:custGeom>
          <a:solidFill>
            <a:srgbClr val="4C4C4C"/>
          </a:solidFill>
          <a:ln w="0">
            <a:noFill/>
            <a:prstDash val="solid"/>
            <a:round/>
            <a:headEnd/>
            <a:tailEnd/>
          </a:ln>
        </p:spPr>
      </p:sp>
      <p:sp>
        <p:nvSpPr>
          <p:cNvPr id="17" name="Freeform: Shape 11">
            <a:extLst>
              <a:ext uri="{FF2B5EF4-FFF2-40B4-BE49-F238E27FC236}">
                <a16:creationId xmlns:a16="http://schemas.microsoft.com/office/drawing/2014/main" xmlns="" id="{2989BE6A-C309-418E-8ADD-1616A980570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4055822" y="3222529"/>
            <a:ext cx="3242952" cy="2828156"/>
          </a:xfrm>
          <a:custGeom>
            <a:avLst/>
            <a:gdLst>
              <a:gd name="connsiteX0" fmla="*/ 2837178 w 3242952"/>
              <a:gd name="connsiteY0" fmla="*/ 0 h 2828156"/>
              <a:gd name="connsiteX1" fmla="*/ 3242952 w 3242952"/>
              <a:gd name="connsiteY1" fmla="*/ 0 h 2828156"/>
              <a:gd name="connsiteX2" fmla="*/ 3242952 w 3242952"/>
              <a:gd name="connsiteY2" fmla="*/ 2828156 h 2828156"/>
              <a:gd name="connsiteX3" fmla="*/ 0 w 3242952"/>
              <a:gd name="connsiteY3" fmla="*/ 2828156 h 2828156"/>
              <a:gd name="connsiteX4" fmla="*/ 0 w 3242952"/>
              <a:gd name="connsiteY4" fmla="*/ 2442859 h 2828156"/>
              <a:gd name="connsiteX5" fmla="*/ 2837178 w 3242952"/>
              <a:gd name="connsiteY5" fmla="*/ 2443295 h 28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2952" h="2828156">
                <a:moveTo>
                  <a:pt x="2837178" y="0"/>
                </a:moveTo>
                <a:lnTo>
                  <a:pt x="3242952" y="0"/>
                </a:lnTo>
                <a:lnTo>
                  <a:pt x="3242952" y="2828156"/>
                </a:lnTo>
                <a:lnTo>
                  <a:pt x="0" y="2828156"/>
                </a:lnTo>
                <a:lnTo>
                  <a:pt x="0" y="2442859"/>
                </a:lnTo>
                <a:lnTo>
                  <a:pt x="2837178" y="2443295"/>
                </a:lnTo>
                <a:close/>
              </a:path>
            </a:pathLst>
          </a:custGeom>
          <a:solidFill>
            <a:srgbClr val="4C4C4C"/>
          </a:solidFill>
          <a:ln w="0">
            <a:noFill/>
            <a:prstDash val="solid"/>
            <a:round/>
            <a:headEnd/>
            <a:tailEnd/>
          </a:ln>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מציין מיקום תוכן 2">
            <a:extLst>
              <a:ext uri="{FF2B5EF4-FFF2-40B4-BE49-F238E27FC236}">
                <a16:creationId xmlns:a16="http://schemas.microsoft.com/office/drawing/2014/main" xmlns="" id="{B7FFD261-CBB4-4BF1-A9BA-247C58E0C013}"/>
              </a:ext>
            </a:extLst>
          </p:cNvPr>
          <p:cNvSpPr>
            <a:spLocks noGrp="1"/>
          </p:cNvSpPr>
          <p:nvPr>
            <p:ph idx="1"/>
          </p:nvPr>
        </p:nvSpPr>
        <p:spPr>
          <a:xfrm>
            <a:off x="7781373" y="2279151"/>
            <a:ext cx="3627063" cy="3387145"/>
          </a:xfrm>
        </p:spPr>
        <p:txBody>
          <a:bodyPr anchor="ctr">
            <a:normAutofit/>
          </a:bodyPr>
          <a:lstStyle/>
          <a:p>
            <a:pPr lvl="2"/>
            <a:r>
              <a:rPr lang="he-IL" sz="1500"/>
              <a:t>מידול הטופוגרפיה המתוכננת, גבהים, תשתיות המתוכננות ותכנון ראשי השטח.  </a:t>
            </a:r>
            <a:endParaRPr lang="en-US" sz="1500"/>
          </a:p>
          <a:p>
            <a:pPr lvl="2"/>
            <a:r>
              <a:rPr lang="he-IL" sz="1500" b="1"/>
              <a:t>מידול המבנים</a:t>
            </a:r>
            <a:r>
              <a:rPr lang="he-IL" sz="1500"/>
              <a:t> – אדירכלות, קונסט', וכלל המערכות לצורך שימוש במודל במהלך הביצוע כ</a:t>
            </a:r>
            <a:r>
              <a:rPr lang="he-IL" sz="1500" b="1"/>
              <a:t>אב טיפוס.</a:t>
            </a:r>
            <a:r>
              <a:rPr lang="he-IL" sz="1500"/>
              <a:t>  </a:t>
            </a:r>
            <a:endParaRPr lang="en-US" sz="1500"/>
          </a:p>
          <a:p>
            <a:pPr lvl="2"/>
            <a:r>
              <a:rPr lang="he-IL" sz="1500" b="1"/>
              <a:t>תיאום מערכות</a:t>
            </a:r>
            <a:r>
              <a:rPr lang="he-IL" sz="1500"/>
              <a:t> ברמת המבנה ובתשתיות החיצוניות. </a:t>
            </a:r>
            <a:endParaRPr lang="en-US" sz="1500"/>
          </a:p>
          <a:p>
            <a:pPr lvl="2"/>
            <a:r>
              <a:rPr lang="he-IL" sz="1500"/>
              <a:t>בקרה על כמויות</a:t>
            </a:r>
            <a:endParaRPr lang="en-US" sz="1500"/>
          </a:p>
          <a:p>
            <a:pPr lvl="2"/>
            <a:r>
              <a:rPr lang="he-IL" sz="1500"/>
              <a:t>אמצעי לשיתוף מידע ושיפור </a:t>
            </a:r>
            <a:r>
              <a:rPr lang="he-IL" sz="1500" b="1"/>
              <a:t>שיתוף הפעולה</a:t>
            </a:r>
            <a:r>
              <a:rPr lang="he-IL" sz="1500"/>
              <a:t> </a:t>
            </a:r>
            <a:r>
              <a:rPr lang="he-IL" sz="1500" b="1"/>
              <a:t>וסנכרון</a:t>
            </a:r>
            <a:r>
              <a:rPr lang="he-IL" sz="1500"/>
              <a:t> בין המתכננים השונים. </a:t>
            </a:r>
            <a:endParaRPr lang="en-US" sz="1500"/>
          </a:p>
        </p:txBody>
      </p:sp>
    </p:spTree>
    <p:extLst>
      <p:ext uri="{BB962C8B-B14F-4D97-AF65-F5344CB8AC3E}">
        <p14:creationId xmlns:p14="http://schemas.microsoft.com/office/powerpoint/2010/main" val="42035068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BBF34540-EB67-4E56-8DE7-04CDCBD0FAEE}"/>
              </a:ext>
            </a:extLst>
          </p:cNvPr>
          <p:cNvSpPr>
            <a:spLocks noGrp="1"/>
          </p:cNvSpPr>
          <p:nvPr>
            <p:ph type="title"/>
          </p:nvPr>
        </p:nvSpPr>
        <p:spPr>
          <a:xfrm>
            <a:off x="4965430" y="629268"/>
            <a:ext cx="6586491" cy="1286160"/>
          </a:xfrm>
        </p:spPr>
        <p:txBody>
          <a:bodyPr anchor="b">
            <a:normAutofit/>
          </a:bodyPr>
          <a:lstStyle/>
          <a:p>
            <a:r>
              <a:rPr lang="he-IL" sz="3400"/>
              <a:t>בסיום התכנון – בנוסף לתוכניות:</a:t>
            </a:r>
            <a:br>
              <a:rPr lang="he-IL" sz="3400"/>
            </a:br>
            <a:r>
              <a:rPr lang="he-IL" sz="3400"/>
              <a:t>מודל תחזוקה (ראשוני) מהמתכננים לביצוע</a:t>
            </a:r>
          </a:p>
        </p:txBody>
      </p:sp>
      <p:pic>
        <p:nvPicPr>
          <p:cNvPr id="11" name="Picture 10">
            <a:extLst>
              <a:ext uri="{FF2B5EF4-FFF2-40B4-BE49-F238E27FC236}">
                <a16:creationId xmlns:a16="http://schemas.microsoft.com/office/drawing/2014/main" xmlns="" id="{F1B13F6D-1CC9-4EA3-AC48-04404F699C4A}"/>
              </a:ext>
            </a:extLst>
          </p:cNvPr>
          <p:cNvPicPr>
            <a:picLocks noChangeAspect="1"/>
          </p:cNvPicPr>
          <p:nvPr/>
        </p:nvPicPr>
        <p:blipFill rotWithShape="1">
          <a:blip r:embed="rId2">
            <a:extLst>
              <a:ext uri="{28A0092B-C50C-407E-A947-70E740481C1C}">
                <a14:useLocalDpi xmlns:a14="http://schemas.microsoft.com/office/drawing/2010/main" val="0"/>
              </a:ext>
            </a:extLst>
          </a:blip>
          <a:srcRect l="32037" r="25549" b="1"/>
          <a:stretch/>
        </p:blipFill>
        <p:spPr>
          <a:xfrm>
            <a:off x="20" y="10"/>
            <a:ext cx="4635571" cy="6857990"/>
          </a:xfrm>
          <a:prstGeom prst="rect">
            <a:avLst/>
          </a:prstGeom>
          <a:effectLst/>
        </p:spPr>
      </p:pic>
      <p:cxnSp>
        <p:nvCxnSpPr>
          <p:cNvPr id="22" name="Straight Connector 15">
            <a:extLst>
              <a:ext uri="{FF2B5EF4-FFF2-40B4-BE49-F238E27FC236}">
                <a16:creationId xmlns:a16="http://schemas.microsoft.com/office/drawing/2014/main" xmlns="" id="{A7F400EE-A8A5-48AF-B4D6-291B52C6F0B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080934" y="2115117"/>
            <a:ext cx="6309360" cy="0"/>
          </a:xfrm>
          <a:prstGeom prst="line">
            <a:avLst/>
          </a:prstGeom>
          <a:ln w="19050">
            <a:solidFill>
              <a:srgbClr val="0C1D9F"/>
            </a:solidFill>
          </a:ln>
        </p:spPr>
        <p:style>
          <a:lnRef idx="1">
            <a:schemeClr val="accent1"/>
          </a:lnRef>
          <a:fillRef idx="0">
            <a:schemeClr val="accent1"/>
          </a:fillRef>
          <a:effectRef idx="0">
            <a:schemeClr val="accent1"/>
          </a:effectRef>
          <a:fontRef idx="minor">
            <a:schemeClr val="tx1"/>
          </a:fontRef>
        </p:style>
      </p:cxnSp>
      <p:sp>
        <p:nvSpPr>
          <p:cNvPr id="3" name="מציין מיקום תוכן 2">
            <a:extLst>
              <a:ext uri="{FF2B5EF4-FFF2-40B4-BE49-F238E27FC236}">
                <a16:creationId xmlns:a16="http://schemas.microsoft.com/office/drawing/2014/main" xmlns="" id="{FCF1D7CC-D245-4A06-AFD5-FF73E93C58E0}"/>
              </a:ext>
            </a:extLst>
          </p:cNvPr>
          <p:cNvSpPr>
            <a:spLocks noGrp="1"/>
          </p:cNvSpPr>
          <p:nvPr>
            <p:ph idx="1"/>
          </p:nvPr>
        </p:nvSpPr>
        <p:spPr>
          <a:xfrm>
            <a:off x="4965431" y="2438400"/>
            <a:ext cx="6586489" cy="3785419"/>
          </a:xfrm>
        </p:spPr>
        <p:txBody>
          <a:bodyPr>
            <a:normAutofit/>
          </a:bodyPr>
          <a:lstStyle/>
          <a:p>
            <a:r>
              <a:rPr lang="he-IL" sz="2000"/>
              <a:t>בגמר התכנון על צוות התכנון להגיש יחד עם המודל ועל בסיסו מודל ייעודי לתחזוקה. המודל יכיל רק את המערכות שדורשות טיפול ותחזוקה ואת מועדי התחזוקה הצפויים וזאת בליווי יועץ האחזקה. מתוך המודל לביצוע, מודל התחזוקה יידרש להכיל אינפורמציה מפרטית רק לאלמנטים המבניים שיועץ התחזוקה ימפה במעלה הדרך – מפאת גודל וכמות המידע מודל התחזוקה שיבנה יהיה נפרד ושונה ממודל התכנון והביצוע ויוגבל לגודל של עד 250 מגה למבנה</a:t>
            </a:r>
          </a:p>
          <a:p>
            <a:endParaRPr lang="he-IL" sz="2000"/>
          </a:p>
        </p:txBody>
      </p:sp>
    </p:spTree>
    <p:extLst>
      <p:ext uri="{BB962C8B-B14F-4D97-AF65-F5344CB8AC3E}">
        <p14:creationId xmlns:p14="http://schemas.microsoft.com/office/powerpoint/2010/main" val="22025675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FCC4E1A6-0710-4B33-A51D-1AC3199910A1}"/>
              </a:ext>
            </a:extLst>
          </p:cNvPr>
          <p:cNvSpPr>
            <a:spLocks noGrp="1"/>
          </p:cNvSpPr>
          <p:nvPr>
            <p:ph type="title"/>
          </p:nvPr>
        </p:nvSpPr>
        <p:spPr/>
        <p:txBody>
          <a:bodyPr/>
          <a:lstStyle/>
          <a:p>
            <a:r>
              <a:rPr lang="he-IL" dirty="0"/>
              <a:t>בזמן הביצוע</a:t>
            </a:r>
          </a:p>
        </p:txBody>
      </p:sp>
      <p:sp>
        <p:nvSpPr>
          <p:cNvPr id="3" name="מציין מיקום תוכן 2">
            <a:extLst>
              <a:ext uri="{FF2B5EF4-FFF2-40B4-BE49-F238E27FC236}">
                <a16:creationId xmlns:a16="http://schemas.microsoft.com/office/drawing/2014/main" xmlns="" id="{DF73E11A-5D32-42AD-824C-CD1D2A4F5140}"/>
              </a:ext>
            </a:extLst>
          </p:cNvPr>
          <p:cNvSpPr>
            <a:spLocks noGrp="1"/>
          </p:cNvSpPr>
          <p:nvPr>
            <p:ph idx="1"/>
          </p:nvPr>
        </p:nvSpPr>
        <p:spPr>
          <a:xfrm>
            <a:off x="1128486" y="1354818"/>
            <a:ext cx="10515600" cy="4351338"/>
          </a:xfrm>
        </p:spPr>
        <p:txBody>
          <a:bodyPr/>
          <a:lstStyle/>
          <a:p>
            <a:r>
              <a:rPr lang="he-IL" dirty="0"/>
              <a:t>בסיום התכנון המודל יעבור לאחריות הקבלן והקבלן יידרש להשתמש בו לצורך:</a:t>
            </a:r>
            <a:endParaRPr lang="en-US" dirty="0"/>
          </a:p>
          <a:p>
            <a:pPr lvl="2"/>
            <a:r>
              <a:rPr lang="he-IL" sz="2800" dirty="0"/>
              <a:t>שיקוף  העבודות המבוצעות בפועל ככל המתאפשר ולתיעוד הנעשה באתר.</a:t>
            </a:r>
            <a:endParaRPr lang="en-US" sz="2800" dirty="0"/>
          </a:p>
          <a:p>
            <a:pPr lvl="2"/>
            <a:r>
              <a:rPr lang="he-IL" sz="2800" dirty="0"/>
              <a:t>כלי לוויזואליזציה עבור כלל השותפים בפרויקט.</a:t>
            </a:r>
          </a:p>
          <a:p>
            <a:pPr lvl="2"/>
            <a:r>
              <a:rPr lang="he-IL" sz="2800" dirty="0"/>
              <a:t>בגמר הביצוע המודל ישמש לצורך אחזקה ועל כן על </a:t>
            </a:r>
            <a:r>
              <a:rPr lang="he-IL" sz="2800" b="1" dirty="0"/>
              <a:t>המודל להכיל מידע תיעודי על המבנה (ציוד/ חדרי מכונות/ מעליות/חלונות דלתות וכד') בהתאם לנספח ב' (שיתעדכן מעת לעת) ונספח האחזקה.</a:t>
            </a:r>
            <a:endParaRPr lang="en-US" sz="2800" dirty="0"/>
          </a:p>
          <a:p>
            <a:pPr lvl="2"/>
            <a:endParaRPr lang="en-US" dirty="0"/>
          </a:p>
          <a:p>
            <a:endParaRPr lang="he-IL" dirty="0"/>
          </a:p>
        </p:txBody>
      </p:sp>
      <p:pic>
        <p:nvPicPr>
          <p:cNvPr id="4" name="תמונה 3">
            <a:extLst>
              <a:ext uri="{FF2B5EF4-FFF2-40B4-BE49-F238E27FC236}">
                <a16:creationId xmlns:a16="http://schemas.microsoft.com/office/drawing/2014/main" xmlns="" id="{34F34A6E-CE41-4FEE-B4B7-E663F8DC008F}"/>
              </a:ext>
            </a:extLst>
          </p:cNvPr>
          <p:cNvPicPr>
            <a:picLocks noChangeAspect="1"/>
          </p:cNvPicPr>
          <p:nvPr/>
        </p:nvPicPr>
        <p:blipFill>
          <a:blip r:embed="rId2"/>
          <a:stretch>
            <a:fillRect/>
          </a:stretch>
        </p:blipFill>
        <p:spPr>
          <a:xfrm>
            <a:off x="0" y="4743450"/>
            <a:ext cx="3381375" cy="2114550"/>
          </a:xfrm>
          <a:prstGeom prst="rect">
            <a:avLst/>
          </a:prstGeom>
        </p:spPr>
      </p:pic>
    </p:spTree>
    <p:extLst>
      <p:ext uri="{BB962C8B-B14F-4D97-AF65-F5344CB8AC3E}">
        <p14:creationId xmlns:p14="http://schemas.microsoft.com/office/powerpoint/2010/main" val="20758168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0499AD7B-99D4-4755-8966-F7BA042690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5446920"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xmlns="" id="{1A06F89A-489D-4383-94C5-42F7FF2E9A63}"/>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כותרת 1">
            <a:extLst>
              <a:ext uri="{FF2B5EF4-FFF2-40B4-BE49-F238E27FC236}">
                <a16:creationId xmlns:a16="http://schemas.microsoft.com/office/drawing/2014/main" xmlns="" id="{4A3E7B81-EA4E-4E31-AB3F-BABF8E59C285}"/>
              </a:ext>
            </a:extLst>
          </p:cNvPr>
          <p:cNvSpPr>
            <a:spLocks noGrp="1"/>
          </p:cNvSpPr>
          <p:nvPr>
            <p:ph type="title"/>
          </p:nvPr>
        </p:nvSpPr>
        <p:spPr>
          <a:xfrm>
            <a:off x="650354" y="2018546"/>
            <a:ext cx="3659777" cy="2820908"/>
          </a:xfrm>
        </p:spPr>
        <p:txBody>
          <a:bodyPr>
            <a:normAutofit/>
          </a:bodyPr>
          <a:lstStyle/>
          <a:p>
            <a:r>
              <a:rPr lang="he-IL" sz="4000" dirty="0">
                <a:solidFill>
                  <a:srgbClr val="FFFFFF"/>
                </a:solidFill>
              </a:rPr>
              <a:t>שרותי התכנון – אחריות המתכננים הראשיים לצוותי משנה</a:t>
            </a:r>
          </a:p>
        </p:txBody>
      </p:sp>
      <p:graphicFrame>
        <p:nvGraphicFramePr>
          <p:cNvPr id="5" name="מציין מיקום תוכן 2">
            <a:extLst>
              <a:ext uri="{FF2B5EF4-FFF2-40B4-BE49-F238E27FC236}">
                <a16:creationId xmlns:a16="http://schemas.microsoft.com/office/drawing/2014/main" xmlns="" id="{403134CE-50B1-404C-9904-22F3F95EF57E}"/>
              </a:ext>
            </a:extLst>
          </p:cNvPr>
          <p:cNvGraphicFramePr>
            <a:graphicFrameLocks noGrp="1"/>
          </p:cNvGraphicFramePr>
          <p:nvPr>
            <p:ph idx="1"/>
            <p:extLst>
              <p:ext uri="{D42A27DB-BD31-4B8C-83A1-F6EECF244321}">
                <p14:modId xmlns:p14="http://schemas.microsoft.com/office/powerpoint/2010/main" val="2577202619"/>
              </p:ext>
            </p:extLst>
          </p:nvPr>
        </p:nvGraphicFramePr>
        <p:xfrm>
          <a:off x="6091238" y="955653"/>
          <a:ext cx="5115491" cy="49478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484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0499AD7B-99D4-4755-8966-F7BA042690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5446920"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xmlns="" id="{1A06F89A-489D-4383-94C5-42F7FF2E9A63}"/>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כותרת 1">
            <a:extLst>
              <a:ext uri="{FF2B5EF4-FFF2-40B4-BE49-F238E27FC236}">
                <a16:creationId xmlns:a16="http://schemas.microsoft.com/office/drawing/2014/main" xmlns="" id="{4A3E7B81-EA4E-4E31-AB3F-BABF8E59C285}"/>
              </a:ext>
            </a:extLst>
          </p:cNvPr>
          <p:cNvSpPr>
            <a:spLocks noGrp="1"/>
          </p:cNvSpPr>
          <p:nvPr>
            <p:ph type="title"/>
          </p:nvPr>
        </p:nvSpPr>
        <p:spPr>
          <a:xfrm>
            <a:off x="650354" y="2018546"/>
            <a:ext cx="3659777" cy="2820908"/>
          </a:xfrm>
        </p:spPr>
        <p:txBody>
          <a:bodyPr>
            <a:normAutofit/>
          </a:bodyPr>
          <a:lstStyle/>
          <a:p>
            <a:r>
              <a:rPr lang="he-IL" sz="4000" dirty="0">
                <a:solidFill>
                  <a:srgbClr val="FFFFFF"/>
                </a:solidFill>
              </a:rPr>
              <a:t>שרותי התכנון – אחריות המתכננים הראשיים לצוותי משנה</a:t>
            </a:r>
          </a:p>
        </p:txBody>
      </p:sp>
      <p:graphicFrame>
        <p:nvGraphicFramePr>
          <p:cNvPr id="5" name="מציין מיקום תוכן 2">
            <a:extLst>
              <a:ext uri="{FF2B5EF4-FFF2-40B4-BE49-F238E27FC236}">
                <a16:creationId xmlns:a16="http://schemas.microsoft.com/office/drawing/2014/main" xmlns="" id="{403134CE-50B1-404C-9904-22F3F95EF57E}"/>
              </a:ext>
            </a:extLst>
          </p:cNvPr>
          <p:cNvGraphicFramePr>
            <a:graphicFrameLocks noGrp="1"/>
          </p:cNvGraphicFramePr>
          <p:nvPr>
            <p:ph idx="1"/>
            <p:extLst>
              <p:ext uri="{D42A27DB-BD31-4B8C-83A1-F6EECF244321}">
                <p14:modId xmlns:p14="http://schemas.microsoft.com/office/powerpoint/2010/main" val="3336709407"/>
              </p:ext>
            </p:extLst>
          </p:nvPr>
        </p:nvGraphicFramePr>
        <p:xfrm>
          <a:off x="6091238" y="955653"/>
          <a:ext cx="5115491" cy="49478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018717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 name="Rectangle 9">
            <a:extLst>
              <a:ext uri="{FF2B5EF4-FFF2-40B4-BE49-F238E27FC236}">
                <a16:creationId xmlns:a16="http://schemas.microsoft.com/office/drawing/2014/main" xmlns="" id="{0499AD7B-99D4-4755-8966-F7BA042690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5446920"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1">
            <a:extLst>
              <a:ext uri="{FF2B5EF4-FFF2-40B4-BE49-F238E27FC236}">
                <a16:creationId xmlns:a16="http://schemas.microsoft.com/office/drawing/2014/main" xmlns="" id="{1A06F89A-489D-4383-94C5-42F7FF2E9A63}"/>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כותרת 1">
            <a:extLst>
              <a:ext uri="{FF2B5EF4-FFF2-40B4-BE49-F238E27FC236}">
                <a16:creationId xmlns:a16="http://schemas.microsoft.com/office/drawing/2014/main" xmlns="" id="{4A3E7B81-EA4E-4E31-AB3F-BABF8E59C285}"/>
              </a:ext>
            </a:extLst>
          </p:cNvPr>
          <p:cNvSpPr>
            <a:spLocks noGrp="1"/>
          </p:cNvSpPr>
          <p:nvPr>
            <p:ph type="title"/>
          </p:nvPr>
        </p:nvSpPr>
        <p:spPr>
          <a:xfrm>
            <a:off x="640079" y="2023236"/>
            <a:ext cx="3659777" cy="2820908"/>
          </a:xfrm>
        </p:spPr>
        <p:txBody>
          <a:bodyPr>
            <a:normAutofit/>
          </a:bodyPr>
          <a:lstStyle/>
          <a:p>
            <a:r>
              <a:rPr lang="he-IL" sz="4000">
                <a:solidFill>
                  <a:srgbClr val="FFFFFF"/>
                </a:solidFill>
              </a:rPr>
              <a:t>שרותי התכנון – אחריות המתכננים הראשיים לצוותי משנה</a:t>
            </a:r>
          </a:p>
        </p:txBody>
      </p:sp>
      <p:graphicFrame>
        <p:nvGraphicFramePr>
          <p:cNvPr id="16" name="מציין מיקום תוכן 2">
            <a:extLst>
              <a:ext uri="{FF2B5EF4-FFF2-40B4-BE49-F238E27FC236}">
                <a16:creationId xmlns:a16="http://schemas.microsoft.com/office/drawing/2014/main" xmlns="" id="{1D39B917-926B-446E-9E65-4CAEC26A5489}"/>
              </a:ext>
            </a:extLst>
          </p:cNvPr>
          <p:cNvGraphicFramePr>
            <a:graphicFrameLocks noGrp="1"/>
          </p:cNvGraphicFramePr>
          <p:nvPr>
            <p:ph idx="1"/>
            <p:extLst>
              <p:ext uri="{D42A27DB-BD31-4B8C-83A1-F6EECF244321}">
                <p14:modId xmlns:p14="http://schemas.microsoft.com/office/powerpoint/2010/main" val="1125419151"/>
              </p:ext>
            </p:extLst>
          </p:nvPr>
        </p:nvGraphicFramePr>
        <p:xfrm>
          <a:off x="6091238" y="955653"/>
          <a:ext cx="5115491" cy="49478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571532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 name="Rectangle 9">
            <a:extLst>
              <a:ext uri="{FF2B5EF4-FFF2-40B4-BE49-F238E27FC236}">
                <a16:creationId xmlns:a16="http://schemas.microsoft.com/office/drawing/2014/main" xmlns="" id="{0499AD7B-99D4-4755-8966-F7BA042690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5446920"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1">
            <a:extLst>
              <a:ext uri="{FF2B5EF4-FFF2-40B4-BE49-F238E27FC236}">
                <a16:creationId xmlns:a16="http://schemas.microsoft.com/office/drawing/2014/main" xmlns="" id="{1A06F89A-489D-4383-94C5-42F7FF2E9A63}"/>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כותרת 1">
            <a:extLst>
              <a:ext uri="{FF2B5EF4-FFF2-40B4-BE49-F238E27FC236}">
                <a16:creationId xmlns:a16="http://schemas.microsoft.com/office/drawing/2014/main" xmlns="" id="{4A3E7B81-EA4E-4E31-AB3F-BABF8E59C285}"/>
              </a:ext>
            </a:extLst>
          </p:cNvPr>
          <p:cNvSpPr>
            <a:spLocks noGrp="1"/>
          </p:cNvSpPr>
          <p:nvPr>
            <p:ph type="title"/>
          </p:nvPr>
        </p:nvSpPr>
        <p:spPr>
          <a:xfrm>
            <a:off x="640079" y="2023236"/>
            <a:ext cx="3659777" cy="2820908"/>
          </a:xfrm>
        </p:spPr>
        <p:txBody>
          <a:bodyPr>
            <a:normAutofit/>
          </a:bodyPr>
          <a:lstStyle/>
          <a:p>
            <a:r>
              <a:rPr lang="he-IL" sz="4000" dirty="0">
                <a:solidFill>
                  <a:srgbClr val="FFFFFF"/>
                </a:solidFill>
              </a:rPr>
              <a:t>שרותי התכנון – אחריות המתכננים הראשיים לצוותי משנה</a:t>
            </a:r>
          </a:p>
        </p:txBody>
      </p:sp>
      <p:graphicFrame>
        <p:nvGraphicFramePr>
          <p:cNvPr id="16" name="מציין מיקום תוכן 2">
            <a:extLst>
              <a:ext uri="{FF2B5EF4-FFF2-40B4-BE49-F238E27FC236}">
                <a16:creationId xmlns:a16="http://schemas.microsoft.com/office/drawing/2014/main" xmlns="" id="{1D39B917-926B-446E-9E65-4CAEC26A5489}"/>
              </a:ext>
            </a:extLst>
          </p:cNvPr>
          <p:cNvGraphicFramePr>
            <a:graphicFrameLocks noGrp="1"/>
          </p:cNvGraphicFramePr>
          <p:nvPr>
            <p:ph idx="1"/>
            <p:extLst>
              <p:ext uri="{D42A27DB-BD31-4B8C-83A1-F6EECF244321}">
                <p14:modId xmlns:p14="http://schemas.microsoft.com/office/powerpoint/2010/main" val="1891853623"/>
              </p:ext>
            </p:extLst>
          </p:nvPr>
        </p:nvGraphicFramePr>
        <p:xfrm>
          <a:off x="6091238" y="955653"/>
          <a:ext cx="5115491" cy="49478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33868858"/>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1343</Words>
  <Application>Microsoft Office PowerPoint</Application>
  <PresentationFormat>מותאם אישית</PresentationFormat>
  <Paragraphs>139</Paragraphs>
  <Slides>18</Slides>
  <Notes>0</Notes>
  <HiddenSlides>0</HiddenSlides>
  <MMClips>0</MMClips>
  <ScaleCrop>false</ScaleCrop>
  <HeadingPairs>
    <vt:vector size="4" baseType="variant">
      <vt:variant>
        <vt:lpstr>ערכת נושא</vt:lpstr>
      </vt:variant>
      <vt:variant>
        <vt:i4>1</vt:i4>
      </vt:variant>
      <vt:variant>
        <vt:lpstr>כותרות שקופיות</vt:lpstr>
      </vt:variant>
      <vt:variant>
        <vt:i4>18</vt:i4>
      </vt:variant>
    </vt:vector>
  </HeadingPairs>
  <TitlesOfParts>
    <vt:vector size="19" baseType="lpstr">
      <vt:lpstr>ערכת נושא Office</vt:lpstr>
      <vt:lpstr>מכרזי 100</vt:lpstr>
      <vt:lpstr>מצגת של PowerPoint</vt:lpstr>
      <vt:lpstr>מטרת המידול – בזמן התכנון</vt:lpstr>
      <vt:lpstr>בסיום התכנון – בנוסף לתוכניות: מודל תחזוקה (ראשוני) מהמתכננים לביצוע</vt:lpstr>
      <vt:lpstr>בזמן הביצוע</vt:lpstr>
      <vt:lpstr>שרותי התכנון – אחריות המתכננים הראשיים לצוותי משנה</vt:lpstr>
      <vt:lpstr>שרותי התכנון – אחריות המתכננים הראשיים לצוותי משנה</vt:lpstr>
      <vt:lpstr>שרותי התכנון – אחריות המתכננים הראשיים לצוותי משנה</vt:lpstr>
      <vt:lpstr>שרותי התכנון – אחריות המתכננים הראשיים לצוותי משנה</vt:lpstr>
      <vt:lpstr>תהליך אדפטציה לנושא ה-BIM</vt:lpstr>
      <vt:lpstr>תהליך אדפטציה לנושא ה-BIM</vt:lpstr>
      <vt:lpstr>מנהל מודל ה- BIM</vt:lpstr>
      <vt:lpstr>הוצאת מידע מהמודלים </vt:lpstr>
      <vt:lpstr>הגשות חומר בגמר התכנון</vt:lpstr>
      <vt:lpstr>בשלות המודל ואישורו בשלבים</vt:lpstr>
      <vt:lpstr>תכנון סופי – LOD-200.2</vt:lpstr>
      <vt:lpstr>תכנון מפורט – LOD300</vt:lpstr>
      <vt:lpstr>תכנון לביצוע – LOD350</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מכרזי 100</dc:title>
  <dc:creator>Ury Gurevich</dc:creator>
  <cp:lastModifiedBy>Tatiana Zemtsov</cp:lastModifiedBy>
  <cp:revision>2</cp:revision>
  <dcterms:created xsi:type="dcterms:W3CDTF">2019-07-01T10:54:12Z</dcterms:created>
  <dcterms:modified xsi:type="dcterms:W3CDTF">2021-08-05T10:54:06Z</dcterms:modified>
</cp:coreProperties>
</file>